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63" r:id="rId5"/>
    <p:sldId id="268" r:id="rId6"/>
    <p:sldId id="258" r:id="rId7"/>
    <p:sldId id="270" r:id="rId8"/>
    <p:sldId id="262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6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BE288-2A66-492B-B965-4880F7AF60E3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5FC45-9149-4987-BEDE-BCEAB6342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9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236008"/>
          </a:xfrm>
        </p:spPr>
        <p:txBody>
          <a:bodyPr numCol="2"/>
          <a:lstStyle/>
          <a:p>
            <a:r>
              <a:rPr lang="en-US" sz="1100" dirty="0" err="1"/>
              <a:t>Nicean</a:t>
            </a:r>
            <a:r>
              <a:rPr lang="en-US" sz="1100" dirty="0"/>
              <a:t> Creed</a:t>
            </a:r>
          </a:p>
          <a:p>
            <a:endParaRPr lang="en-US" sz="1100" dirty="0"/>
          </a:p>
          <a:p>
            <a:pPr algn="l" fontAlgn="base"/>
            <a:r>
              <a:rPr lang="en-US" sz="1100" b="0" i="0" dirty="0">
                <a:solidFill>
                  <a:srgbClr val="363936"/>
                </a:solidFill>
                <a:effectLst/>
              </a:rPr>
              <a:t>I believe in one God,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the Father almighty,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maker of heaven and earth,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of all things visible and invisible.</a:t>
            </a:r>
          </a:p>
          <a:p>
            <a:pPr algn="l" fontAlgn="base"/>
            <a:r>
              <a:rPr lang="en-US" sz="1100" b="0" i="0" dirty="0">
                <a:solidFill>
                  <a:srgbClr val="363936"/>
                </a:solidFill>
                <a:effectLst/>
              </a:rPr>
              <a:t>I believe in one Lord Jesus Christ,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the Only Begotten Son of God,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born of the Father before all ages.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God from God, Light from Light,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true God from true God,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begotten, not made, consubstantial with the Father;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through him all things were made.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For us men and for our salvation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he came down from heaven,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by the Holy Spirit was incarnate of the Virgin Mary,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became man.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For our sake he was crucified under Pontius Pilate,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he suffered death and was buried,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rose again on the third day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in accordance with the Scriptures.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He ascended into heaven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is seated at the right hand of the Father.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He will come again in glory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to judge the living and the dead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his kingdom will have no end.</a:t>
            </a:r>
          </a:p>
          <a:p>
            <a:pPr algn="l" fontAlgn="base"/>
            <a:r>
              <a:rPr lang="en-US" sz="1100" b="0" i="0" dirty="0">
                <a:solidFill>
                  <a:srgbClr val="363936"/>
                </a:solidFill>
                <a:effectLst/>
              </a:rPr>
              <a:t>I believe in the Holy Spirit, the Lord, the giver of life,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who proceeds from the Father and the Son,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who with the Father and the Son is adored and glorified,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who has spoken through the prophets.</a:t>
            </a:r>
          </a:p>
          <a:p>
            <a:pPr algn="l" fontAlgn="base"/>
            <a:r>
              <a:rPr lang="en-US" sz="1100" b="0" i="0" dirty="0">
                <a:solidFill>
                  <a:srgbClr val="363936"/>
                </a:solidFill>
                <a:effectLst/>
              </a:rPr>
              <a:t>I believe in one, holy, catholic and apostolic Church.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I confess one Baptism for the forgiveness of sins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I look forward to the resurrection of the dead</a:t>
            </a:r>
            <a:br>
              <a:rPr lang="en-US" sz="1100" b="0" i="0" dirty="0">
                <a:solidFill>
                  <a:srgbClr val="363936"/>
                </a:solidFill>
                <a:effectLst/>
              </a:rPr>
            </a:br>
            <a:r>
              <a:rPr lang="en-US" sz="1100" b="0" i="0" dirty="0">
                <a:solidFill>
                  <a:srgbClr val="363936"/>
                </a:solidFill>
                <a:effectLst/>
              </a:rPr>
              <a:t>and the life of the world to come.</a:t>
            </a:r>
          </a:p>
          <a:p>
            <a:pPr algn="l" fontAlgn="base"/>
            <a:r>
              <a:rPr lang="en-US" sz="1100" b="0" i="0" dirty="0">
                <a:solidFill>
                  <a:srgbClr val="363936"/>
                </a:solidFill>
                <a:effectLst/>
              </a:rPr>
              <a:t>Amen.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59E95-A6C4-43A1-9CD5-1E00664B22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00B9-CE67-4C5F-7A9D-93A4930D6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30606-3AC4-E3A4-9FC6-3F0C41ED6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7C280-3239-D0E8-6B8F-5EC71E83D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A94D2-5E3F-344F-0CB5-3F4C7119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C649-C388-4808-ADB9-06EC56DD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0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2E27-9E82-6D74-415C-D8E429F1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4DCC9-8A62-FD25-9C2C-FF862EB48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6856F-64EB-B5FA-C2FA-01350DDA8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1D083-7498-825C-756B-03504720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3C925-6EFD-448B-05CC-C5B50A07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4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865C07-AB45-A987-829A-C9FDBE02A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CA798-8D33-A923-9CC8-E59C13CC9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06184-84AF-B5CB-11EB-47C1BF63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31EB6-169D-D56A-73E8-E3BB065D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392CA-1FCC-F2E2-E5D6-8D9AE841E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7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CF20D-76B4-3700-B836-EA563B02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06E7-C534-890D-0CA6-043689D7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393A-73EF-4648-3502-619B00EE9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BF39F-7928-D7DE-11D9-B1F849CBC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3FC9-022F-8B50-3B90-D8F7D804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17F1B-453F-6B4D-AE9D-ADA7E1FC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4A78C-A919-5D50-FF47-8EE65100D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1B25A-C214-9E57-1D78-2308E86B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2352D-FD2B-7728-0057-26990922F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3E10B-F2F3-D4F1-9745-9A936FA8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2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0466-9A32-44F8-861E-59C4A64B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445B9-A184-7685-9BDC-74DBBFD1C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88853-DA1E-4C39-2946-7CDB202AD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7BCB7-D5CA-CEDE-C6F5-7B729455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2DEC2-853A-F8A6-7938-985099241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2086E-103D-ED0F-83F6-C95815D7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3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ED2C-1BEE-10EF-2034-68211C21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0F39-0899-C1BA-E9A6-652C9B7A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18ADD-E02C-7591-63CB-F6FF0AC68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39C52-9917-F8FD-94D1-6D7966D6C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1027F6-3870-D374-333C-1AC83B48A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EDDCF-4AEB-CF27-F5B8-3298C1B15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C1EF8E-7660-552E-ACB7-73B34D61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78A13E-9CBC-7358-EC60-42E3A9AA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ADB81-1E22-8337-EF19-4F20434BE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D21162-9A0F-64F7-65E7-A98274C2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6D9872-6B25-86B1-5290-C18F1D756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FCFDD-579E-FCCB-C9BE-EC3C1D50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0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5B740-0912-5E75-61E3-9F395B45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85BA7-011E-DCED-5B1A-75B5ED7A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A8508-BF85-541F-F10C-12997338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0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C76B-CB2B-AC64-6D39-35BFEB24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F594-E607-4EE2-723A-1B24A007F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D328C-68EB-249B-42B8-FBC53E056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11422-5B37-A9CB-DCD4-E6B8C494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EDFA4-27BA-C6AA-6B30-E35CE582B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AE499-8697-B177-FEC3-914F56C9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8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5168D-6A3F-898C-C1FC-CB43B9C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7CFD84-7DC6-3B60-4582-82FE3A41E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8CA18-C812-7207-0A09-F85BBA4CB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75CB8-3746-B69A-5A84-B004DF43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F9AA7-AE4D-0B3E-4866-12401079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5019A-0AE7-E12B-5584-B33A303E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6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549CC-4839-19B6-12DC-BD4B9F6F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A2C09-8EEF-4AC0-6F76-BC91A881D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52328-CEBD-E5A0-C704-A3AC1E176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1CC02-2060-4AAF-82E4-F9A7AECF57D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6AA12-E0D1-D219-F962-B420338A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E56F4-AD32-BDDB-5B3A-F58C999B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7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KQLfgaUoQC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7B733-2407-62BC-1A5B-87A24E1F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1" b="15679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399D5-2695-A497-1014-38F30AFA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Greatness of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ED334-18FC-6A6F-A0DE-AC11592E5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Dr. Keith Evan Schubert</a:t>
            </a:r>
          </a:p>
        </p:txBody>
      </p:sp>
    </p:spTree>
    <p:extLst>
      <p:ext uri="{BB962C8B-B14F-4D97-AF65-F5344CB8AC3E}">
        <p14:creationId xmlns:p14="http://schemas.microsoft.com/office/powerpoint/2010/main" val="265785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31FBC-CDC2-F80D-8978-F76110990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33C18-9FA1-0AC0-4FF2-0583AE8A4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5EB77-0500-0A09-52A2-F7F8DE151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Ezekiel 1:26 -28</a:t>
            </a:r>
          </a:p>
          <a:p>
            <a:r>
              <a:rPr lang="en-US" dirty="0"/>
              <a:t>Ezekiel 10:4</a:t>
            </a:r>
          </a:p>
          <a:p>
            <a:r>
              <a:rPr lang="en-US" dirty="0"/>
              <a:t>Isiah 60:1</a:t>
            </a:r>
          </a:p>
          <a:p>
            <a:r>
              <a:rPr lang="en-US" dirty="0"/>
              <a:t>Psalm 19:1</a:t>
            </a:r>
          </a:p>
          <a:p>
            <a:r>
              <a:rPr lang="en-US" dirty="0"/>
              <a:t>Job 37:22</a:t>
            </a:r>
          </a:p>
          <a:p>
            <a:r>
              <a:rPr lang="en-US" dirty="0"/>
              <a:t>Luke 2:8</a:t>
            </a:r>
          </a:p>
          <a:p>
            <a:r>
              <a:rPr lang="en-US" dirty="0"/>
              <a:t>Hebrews 1:1-4</a:t>
            </a:r>
          </a:p>
          <a:p>
            <a:r>
              <a:rPr lang="en-US" dirty="0"/>
              <a:t>Revelation </a:t>
            </a:r>
          </a:p>
        </p:txBody>
      </p:sp>
    </p:spTree>
    <p:extLst>
      <p:ext uri="{BB962C8B-B14F-4D97-AF65-F5344CB8AC3E}">
        <p14:creationId xmlns:p14="http://schemas.microsoft.com/office/powerpoint/2010/main" val="238687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9E7E13-0CD4-EF11-93B5-9B789E248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5362" cy="6740013"/>
          </a:xfrm>
          <a:prstGeom prst="rect">
            <a:avLst/>
          </a:prstGeom>
        </p:spPr>
      </p:pic>
      <p:pic>
        <p:nvPicPr>
          <p:cNvPr id="11" name="Picture 10" descr="Sponsored Ad - The Attributes of God">
            <a:extLst>
              <a:ext uri="{FF2B5EF4-FFF2-40B4-BE49-F238E27FC236}">
                <a16:creationId xmlns:a16="http://schemas.microsoft.com/office/drawing/2014/main" id="{75B46980-18D9-F484-3FC6-62041400F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08" y="3378846"/>
            <a:ext cx="2315812" cy="3479154"/>
          </a:xfrm>
          <a:prstGeom prst="rect">
            <a:avLst/>
          </a:prstGeom>
        </p:spPr>
      </p:pic>
      <p:pic>
        <p:nvPicPr>
          <p:cNvPr id="10" name="Picture 9" descr="Knowing God">
            <a:extLst>
              <a:ext uri="{FF2B5EF4-FFF2-40B4-BE49-F238E27FC236}">
                <a16:creationId xmlns:a16="http://schemas.microsoft.com/office/drawing/2014/main" id="{9187D124-CD00-7385-D2E4-B03C65B26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08" y="0"/>
            <a:ext cx="2315812" cy="3580475"/>
          </a:xfrm>
          <a:prstGeom prst="rect">
            <a:avLst/>
          </a:prstGeom>
        </p:spPr>
      </p:pic>
      <p:pic>
        <p:nvPicPr>
          <p:cNvPr id="12" name="Picture 11" descr="The Existence and Attributes of God">
            <a:extLst>
              <a:ext uri="{FF2B5EF4-FFF2-40B4-BE49-F238E27FC236}">
                <a16:creationId xmlns:a16="http://schemas.microsoft.com/office/drawing/2014/main" id="{C856907D-ED1F-D2B1-D957-E361580A8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2920" y="3556304"/>
            <a:ext cx="2381508" cy="3301696"/>
          </a:xfrm>
          <a:prstGeom prst="rect">
            <a:avLst/>
          </a:prstGeom>
        </p:spPr>
      </p:pic>
      <p:pic>
        <p:nvPicPr>
          <p:cNvPr id="13" name="Picture 12" descr="The Holiness of God">
            <a:extLst>
              <a:ext uri="{FF2B5EF4-FFF2-40B4-BE49-F238E27FC236}">
                <a16:creationId xmlns:a16="http://schemas.microsoft.com/office/drawing/2014/main" id="{EB3D8679-1D4A-87F1-8AF4-C4002911C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2920" y="0"/>
            <a:ext cx="2381508" cy="358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7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50E85-C533-D4C8-B211-2DDF0B976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E2494-5A86-5741-E9ED-D1D174C7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17" y="0"/>
            <a:ext cx="10515600" cy="1325563"/>
          </a:xfrm>
        </p:spPr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127A2-3093-4C7A-8B12-0A35BA24E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7" y="1325563"/>
            <a:ext cx="10515600" cy="5532437"/>
          </a:xfrm>
        </p:spPr>
        <p:txBody>
          <a:bodyPr>
            <a:normAutofit/>
          </a:bodyPr>
          <a:lstStyle/>
          <a:p>
            <a:r>
              <a:rPr lang="en-US" dirty="0"/>
              <a:t>8/19 	Thinking about Trinity	Intro</a:t>
            </a:r>
          </a:p>
          <a:p>
            <a:r>
              <a:rPr lang="en-US" dirty="0"/>
              <a:t>8/26	God before Creation	Ch 1</a:t>
            </a:r>
          </a:p>
          <a:p>
            <a:r>
              <a:rPr lang="en-US" dirty="0"/>
              <a:t>9/2		Father Overflows		Ch 2</a:t>
            </a:r>
          </a:p>
          <a:p>
            <a:r>
              <a:rPr lang="en-US" dirty="0"/>
              <a:t>9/9		Son Saves			Ch 3</a:t>
            </a:r>
          </a:p>
          <a:p>
            <a:r>
              <a:rPr lang="en-US" dirty="0"/>
              <a:t>9/16	Spirit Beautifies		Ch 4</a:t>
            </a:r>
          </a:p>
          <a:p>
            <a:r>
              <a:rPr lang="en-US" dirty="0"/>
              <a:t>9/23	Who is like you?		Ch5 &amp; Conclusion</a:t>
            </a:r>
          </a:p>
          <a:p>
            <a:r>
              <a:rPr lang="en-US" dirty="0"/>
              <a:t>9/30	Attributes of God		Handout 1</a:t>
            </a:r>
          </a:p>
          <a:p>
            <a:r>
              <a:rPr lang="en-US" dirty="0"/>
              <a:t>10/7	Holiness of God		Handout 2</a:t>
            </a:r>
          </a:p>
          <a:p>
            <a:r>
              <a:rPr lang="en-US" dirty="0"/>
              <a:t>10/14	Sovereignty of God	Handout 3</a:t>
            </a:r>
          </a:p>
          <a:p>
            <a:r>
              <a:rPr lang="en-US" dirty="0"/>
              <a:t>10/21	Theophanies		Handout 4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85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A461D-FE3E-4F78-3D75-B23A51561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804335"/>
            <a:ext cx="4696144" cy="1917518"/>
          </a:xfrm>
        </p:spPr>
        <p:txBody>
          <a:bodyPr>
            <a:normAutofit/>
          </a:bodyPr>
          <a:lstStyle/>
          <a:p>
            <a:r>
              <a:rPr lang="en-US" dirty="0"/>
              <a:t>Wrong 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7A992-9B7D-CBE0-9751-A8ECFBC54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4245428" cy="3181684"/>
          </a:xfrm>
        </p:spPr>
        <p:txBody>
          <a:bodyPr anchor="t">
            <a:normAutofit/>
          </a:bodyPr>
          <a:lstStyle/>
          <a:p>
            <a:r>
              <a:rPr lang="en-US" sz="1800" dirty="0"/>
              <a:t>Detached facts</a:t>
            </a:r>
          </a:p>
          <a:p>
            <a:r>
              <a:rPr lang="en-US" sz="1800" dirty="0"/>
              <a:t>Our own understanding</a:t>
            </a:r>
          </a:p>
          <a:p>
            <a:r>
              <a:rPr lang="en-US" sz="1800" dirty="0"/>
              <a:t>Simplified versions</a:t>
            </a:r>
          </a:p>
          <a:p>
            <a:r>
              <a:rPr lang="en-US" sz="1800" dirty="0"/>
              <a:t>Other religions</a:t>
            </a:r>
          </a:p>
          <a:p>
            <a:r>
              <a:rPr lang="en-US" sz="1800" dirty="0"/>
              <a:t>Bad analogies</a:t>
            </a:r>
          </a:p>
          <a:p>
            <a:r>
              <a:rPr lang="en-US" sz="1800" dirty="0">
                <a:hlinkClick r:id="rId2"/>
              </a:rPr>
              <a:t>https://www.youtube.com/watch?v=KQLfgaUoQCw</a:t>
            </a:r>
          </a:p>
          <a:p>
            <a:endParaRPr lang="en-US" sz="1800" dirty="0"/>
          </a:p>
        </p:txBody>
      </p:sp>
      <p:pic>
        <p:nvPicPr>
          <p:cNvPr id="1026" name="Picture 2" descr="Donall and Conall Meet Richard Dawkins - YouTube">
            <a:extLst>
              <a:ext uri="{FF2B5EF4-FFF2-40B4-BE49-F238E27FC236}">
                <a16:creationId xmlns:a16="http://schemas.microsoft.com/office/drawing/2014/main" id="{B9559A0D-459A-B57D-E45C-AC781161F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" b="15408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B03C0DB-CCE6-D1B3-8A83-C7D770133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1" b="36104"/>
          <a:stretch/>
        </p:blipFill>
        <p:spPr bwMode="auto"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993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456706F2-0214-BE97-445A-41FA604C1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16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301 Moved Permanently">
            <a:extLst>
              <a:ext uri="{FF2B5EF4-FFF2-40B4-BE49-F238E27FC236}">
                <a16:creationId xmlns:a16="http://schemas.microsoft.com/office/drawing/2014/main" id="{7DA8DD81-33AA-6111-2ABC-149E4ACC9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269" y="0"/>
            <a:ext cx="6660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A0EDBC-BC43-802C-B5C4-C962929C094D}"/>
              </a:ext>
            </a:extLst>
          </p:cNvPr>
          <p:cNvSpPr txBox="1"/>
          <p:nvPr/>
        </p:nvSpPr>
        <p:spPr>
          <a:xfrm>
            <a:off x="5955083" y="1098394"/>
            <a:ext cx="474688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I believe in God, the Father almighty, 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	creator of heaven and earth.</a:t>
            </a:r>
          </a:p>
          <a:p>
            <a:pPr marL="457200" indent="-457200">
              <a:tabLst>
                <a:tab pos="457200" algn="l"/>
              </a:tabLst>
            </a:pPr>
            <a:endParaRPr lang="en-US" sz="1600" dirty="0"/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I believe in Jesus Christ, his only Son, our Lord.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He was conceived by the power of the Holy Spirit 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	and born of the Virgin Mary.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He suffered under Pontius Pilate, was crucified, died, 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	and was buried.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He descended to the dead. 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	On the third day he rose again.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He ascended into heaven, 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	and is seated at the right hand of the Father.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He will come again to judge the living and the dead.</a:t>
            </a:r>
          </a:p>
          <a:p>
            <a:pPr marL="457200" indent="-457200">
              <a:tabLst>
                <a:tab pos="457200" algn="l"/>
              </a:tabLst>
            </a:pPr>
            <a:endParaRPr lang="en-US" sz="1600" dirty="0"/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I believe in the Holy Spirit,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the holy Catholic Church, the communion of saints,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the forgiveness of sins,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the resurrection of the body,</a:t>
            </a:r>
          </a:p>
          <a:p>
            <a:pPr marL="457200" indent="-457200">
              <a:tabLst>
                <a:tab pos="457200" algn="l"/>
              </a:tabLst>
            </a:pPr>
            <a:r>
              <a:rPr lang="en-US" sz="1600" dirty="0"/>
              <a:t>and the life everlasting. Amen.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15C568-9FC4-7173-F125-8588419AA87B}"/>
              </a:ext>
            </a:extLst>
          </p:cNvPr>
          <p:cNvSpPr txBox="1"/>
          <p:nvPr/>
        </p:nvSpPr>
        <p:spPr>
          <a:xfrm rot="16200000">
            <a:off x="87432" y="2643296"/>
            <a:ext cx="6858000" cy="160043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1600" dirty="0">
              <a:latin typeface="Harrington" panose="04040505050A02020702" pitchFamily="82" charset="0"/>
            </a:endParaRPr>
          </a:p>
          <a:p>
            <a:pPr algn="ctr"/>
            <a:r>
              <a:rPr lang="en-US" sz="6600" dirty="0">
                <a:solidFill>
                  <a:schemeClr val="bg1"/>
                </a:solidFill>
                <a:latin typeface="Harrington" panose="04040505050A02020702" pitchFamily="82" charset="0"/>
              </a:rPr>
              <a:t>Apostles' Creed</a:t>
            </a:r>
          </a:p>
          <a:p>
            <a:endParaRPr lang="en-US" sz="1600" dirty="0">
              <a:latin typeface="Harrington" panose="04040505050A0202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14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AD0F3-966E-3636-2A95-90D90062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158" y="18255"/>
            <a:ext cx="5213278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E4061-4401-2151-140A-106E9BE66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0522" y="1825625"/>
            <a:ext cx="5213277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A83D0-4DC7-4A07-542A-4F4F9CEC5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479" cy="6858000"/>
          </a:xfrm>
          <a:prstGeom prst="rect">
            <a:avLst/>
          </a:prstGeom>
        </p:spPr>
      </p:pic>
      <p:pic>
        <p:nvPicPr>
          <p:cNvPr id="9" name="Picture 2" descr="Holy Trinity - Year 4 2015">
            <a:extLst>
              <a:ext uri="{FF2B5EF4-FFF2-40B4-BE49-F238E27FC236}">
                <a16:creationId xmlns:a16="http://schemas.microsoft.com/office/drawing/2014/main" id="{CE293D1F-0537-A368-7E9D-7C5CE12B1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426" y="1173892"/>
            <a:ext cx="6148574" cy="568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15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E360A-B7EB-AF6A-3339-04CAA7D16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8E7F4-BC3E-11B9-23B6-206EDDEB9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522" y="365125"/>
            <a:ext cx="5213278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33E5C-6AFD-8B3D-DBCD-702E762C0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0522" y="1825625"/>
            <a:ext cx="5213277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B5E437-272A-B118-2EAA-57262F87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37297" cy="6858000"/>
          </a:xfrm>
          <a:prstGeom prst="rect">
            <a:avLst/>
          </a:prstGeom>
        </p:spPr>
      </p:pic>
      <p:pic>
        <p:nvPicPr>
          <p:cNvPr id="6" name="Picture 2" descr="Holy Trinity - Year 4 2015">
            <a:extLst>
              <a:ext uri="{FF2B5EF4-FFF2-40B4-BE49-F238E27FC236}">
                <a16:creationId xmlns:a16="http://schemas.microsoft.com/office/drawing/2014/main" id="{D3665BB1-66E7-2D9D-8742-A7F0B5671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60" y="1124465"/>
            <a:ext cx="6202040" cy="573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938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549CF-5DCE-5D60-D3CD-BBCF602F3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Fear of the Lord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58393-DA1D-71F8-0ECE-DEF6CE6D1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Exodus 20:18-20</a:t>
            </a:r>
          </a:p>
          <a:p>
            <a:r>
              <a:rPr lang="en-US" dirty="0"/>
              <a:t>Jeremiah 33:8-9</a:t>
            </a:r>
          </a:p>
          <a:p>
            <a:r>
              <a:rPr lang="en-US" dirty="0"/>
              <a:t>Genesis 28:10-17</a:t>
            </a:r>
          </a:p>
        </p:txBody>
      </p:sp>
    </p:spTree>
    <p:extLst>
      <p:ext uri="{BB962C8B-B14F-4D97-AF65-F5344CB8AC3E}">
        <p14:creationId xmlns:p14="http://schemas.microsoft.com/office/powerpoint/2010/main" val="50775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C5FF9-8236-7B20-9D81-0811D0F8B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Beauty of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CA09A-2008-B67B-CF2D-0CE1EE0FD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Ezekiel 1</a:t>
            </a:r>
          </a:p>
          <a:p>
            <a:r>
              <a:rPr lang="en-US" dirty="0"/>
              <a:t>Isaiah 6</a:t>
            </a:r>
          </a:p>
          <a:p>
            <a:r>
              <a:rPr lang="en-US" dirty="0"/>
              <a:t>Revelation 1, 4, 5</a:t>
            </a:r>
          </a:p>
          <a:p>
            <a:r>
              <a:rPr lang="en-US" dirty="0"/>
              <a:t>John 12</a:t>
            </a:r>
          </a:p>
        </p:txBody>
      </p:sp>
    </p:spTree>
    <p:extLst>
      <p:ext uri="{BB962C8B-B14F-4D97-AF65-F5344CB8AC3E}">
        <p14:creationId xmlns:p14="http://schemas.microsoft.com/office/powerpoint/2010/main" val="99355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</TotalTime>
  <Words>599</Words>
  <Application>Microsoft Office PowerPoint</Application>
  <PresentationFormat>Widescreen</PresentationFormat>
  <Paragraphs>67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Harrington</vt:lpstr>
      <vt:lpstr>Office Theme</vt:lpstr>
      <vt:lpstr>The Greatness of God</vt:lpstr>
      <vt:lpstr>PowerPoint Presentation</vt:lpstr>
      <vt:lpstr>Plan</vt:lpstr>
      <vt:lpstr>Wrong ways</vt:lpstr>
      <vt:lpstr>PowerPoint Presentation</vt:lpstr>
      <vt:lpstr>PowerPoint Presentation</vt:lpstr>
      <vt:lpstr>PowerPoint Presentation</vt:lpstr>
      <vt:lpstr>Fear of the Lord</vt:lpstr>
      <vt:lpstr>Beauty of God</vt:lpstr>
      <vt:lpstr>Glory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Schubert, Keith</dc:creator>
  <cp:lastModifiedBy>Schubert, Keith</cp:lastModifiedBy>
  <cp:revision>5</cp:revision>
  <dcterms:created xsi:type="dcterms:W3CDTF">2026-08-12T20:14:34Z</dcterms:created>
  <dcterms:modified xsi:type="dcterms:W3CDTF">2026-08-19T22:23:35Z</dcterms:modified>
</cp:coreProperties>
</file>