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9" r:id="rId3"/>
    <p:sldId id="273" r:id="rId4"/>
    <p:sldId id="274" r:id="rId5"/>
    <p:sldId id="270" r:id="rId6"/>
    <p:sldId id="271" r:id="rId7"/>
    <p:sldId id="27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6" autoAdjust="0"/>
    <p:restoredTop sz="94660"/>
  </p:normalViewPr>
  <p:slideViewPr>
    <p:cSldViewPr snapToGrid="0">
      <p:cViewPr>
        <p:scale>
          <a:sx n="63" d="100"/>
          <a:sy n="63" d="100"/>
        </p:scale>
        <p:origin x="197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CBE288-2A66-492B-B965-4880F7AF60E3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95FC45-9149-4987-BEDE-BCEAB63427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293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95FC45-9149-4987-BEDE-BCEAB634274F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614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D00B9-CE67-4C5F-7A9D-93A4930D6A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630606-3AC4-E3A4-9FC6-3F0C41ED61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B7C280-3239-D0E8-6B8F-5EC71E83D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7A94D2-5E3F-344F-0CB5-3F4C7119E8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3C649-C388-4808-ADB9-06EC56DDF4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005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C52E27-9E82-6D74-415C-D8E429F1AD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D4DCC9-8A62-FD25-9C2C-FF862EB4875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F6856F-64EB-B5FA-C2FA-01350DDA8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1D083-7498-825C-756B-03504720E6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53C925-6EFD-448B-05CC-C5B50A071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042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865C07-AB45-A987-829A-C9FDBE02AB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7ACA798-8D33-A923-9CC8-E59C13CC9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E06184-84AF-B5CB-11EB-47C1BF639C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31EB6-169D-D56A-73E8-E3BB065D5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4392CA-1FCC-F2E2-E5D6-8D9AE841E0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776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4CF20D-76B4-3700-B836-EA563B0220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E706E7-C534-890D-0CA6-043689D701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FA393A-73EF-4648-3502-619B00EE9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BBF39F-7928-D7DE-11D9-B1F849CBC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73FC9-022F-8B50-3B90-D8F7D8048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019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17F1B-453F-6B4D-AE9D-ADA7E1FC6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34A78C-A919-5D50-FF47-8EE65100D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B1B25A-C214-9E57-1D78-2308E86B7D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92352D-FD2B-7728-0057-26990922FF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23E10B-F2F3-D4F1-9745-9A936FA81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827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A0466-9A32-44F8-861E-59C4A64B8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445B9-A184-7685-9BDC-74DBBFD1CB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388853-DA1E-4C39-2946-7CDB202AD65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67BCB7-D5CA-CEDE-C6F5-7B729455D7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3D2DEC2-853A-F8A6-7938-9850992410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82086E-103D-ED0F-83F6-C95815D77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635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7DED2C-1BEE-10EF-2034-68211C214A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1B0F39-0899-C1BA-E9A6-652C9B7A36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E18ADD-E02C-7591-63CB-F6FF0AC686C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7639C52-9917-F8FD-94D1-6D7966D6CE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F1027F6-3870-D374-333C-1AC83B48A8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33EDDCF-4AEB-CF27-F5B8-3298C1B15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4C1EF8E-7660-552E-ACB7-73B34D613E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78A13E-9CBC-7358-EC60-42E3A9AA2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974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ADB81-1E22-8337-EF19-4F20434BE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D21162-9A0F-64F7-65E7-A98274C27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6D9872-6B25-86B1-5290-C18F1D756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EFCFDD-579E-FCCB-C9BE-EC3C1D501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8064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E5B740-0912-5E75-61E3-9F395B45A3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4685BA7-011E-DCED-5B1A-75B5ED7A38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7A8508-BF85-541F-F10C-129973387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7020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C3C76B-CB2B-AC64-6D39-35BFEB24E2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EF594-E607-4EE2-723A-1B24A007F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5D328C-68EB-249B-42B8-FBC53E0563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B11422-5B37-A9CB-DCD4-E6B8C494C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BEDFA4-27BA-C6AA-6B30-E35CE582B8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7AE499-8697-B177-FEC3-914F56C9D4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9848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75168D-6A3F-898C-C1FC-CB43B9C5E2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07CFD84-7DC6-3B60-4582-82FE3A41EC5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B8CA18-C812-7207-0A09-F85BBA4CBC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F75CB8-3746-B69A-5A84-B004DF433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41CC02-2060-4AAF-82E4-F9A7AECF57D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F9AA7-AE4D-0B3E-4866-124010794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15019A-0AE7-E12B-5584-B33A303EF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869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80549CC-4839-19B6-12DC-BD4B9F6FD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3A2C09-8EEF-4AC0-6F76-BC91A881D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752328-CEBD-E5A0-C704-A3AC1E176EB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41CC02-2060-4AAF-82E4-F9A7AECF57D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6AA12-E0D1-D219-F962-B420338AA0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E56F4-AD32-BDDB-5B3A-F58C999B9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DD81BCC-6384-40E1-AEB0-2D83C26D04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73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87B733-2407-62BC-1A5B-87A24E1FF65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51" b="15679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0C399D5-2695-A497-1014-38F30AFAAE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90051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The Greatness of God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1ED334-18FC-6A6F-A0DE-AC11592E50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159404"/>
            <a:ext cx="9144000" cy="109839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Dr. Keith Evan Schubert</a:t>
            </a:r>
          </a:p>
        </p:txBody>
      </p:sp>
    </p:spTree>
    <p:extLst>
      <p:ext uri="{BB962C8B-B14F-4D97-AF65-F5344CB8AC3E}">
        <p14:creationId xmlns:p14="http://schemas.microsoft.com/office/powerpoint/2010/main" val="2657851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50E85-C533-D4C8-B211-2DDF0B976B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E2494-5A86-5741-E9ED-D1D174C767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317" y="0"/>
            <a:ext cx="10515600" cy="1325563"/>
          </a:xfrm>
        </p:spPr>
        <p:txBody>
          <a:bodyPr/>
          <a:lstStyle/>
          <a:p>
            <a:r>
              <a:rPr lang="en-US" dirty="0"/>
              <a:t>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8127A2-3093-4C7A-8B12-0A35BA24EB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87" y="1325563"/>
            <a:ext cx="10515600" cy="5532437"/>
          </a:xfrm>
        </p:spPr>
        <p:txBody>
          <a:bodyPr>
            <a:normAutofit/>
          </a:bodyPr>
          <a:lstStyle/>
          <a:p>
            <a:r>
              <a:rPr lang="en-US" dirty="0"/>
              <a:t>8/19 	Thinking about Trinity	Intro</a:t>
            </a:r>
          </a:p>
          <a:p>
            <a:r>
              <a:rPr lang="en-US" dirty="0"/>
              <a:t>8/26	God before Creation	Ch 1</a:t>
            </a:r>
          </a:p>
          <a:p>
            <a:r>
              <a:rPr lang="en-US" dirty="0"/>
              <a:t>9/2		Father Overflows		Ch 2</a:t>
            </a:r>
          </a:p>
          <a:p>
            <a:r>
              <a:rPr lang="en-US" dirty="0"/>
              <a:t>9/9		Son Saves			Ch 3</a:t>
            </a:r>
          </a:p>
          <a:p>
            <a:r>
              <a:rPr lang="en-US" dirty="0"/>
              <a:t>9/16	Spirit Beautifies		Ch 4</a:t>
            </a:r>
          </a:p>
          <a:p>
            <a:r>
              <a:rPr lang="en-US" dirty="0"/>
              <a:t>9/23	Who is like you?		Ch5 &amp; Conclusion</a:t>
            </a:r>
          </a:p>
          <a:p>
            <a:r>
              <a:rPr lang="en-US" dirty="0"/>
              <a:t>9/30	Attributes of God		Handout 1</a:t>
            </a:r>
          </a:p>
          <a:p>
            <a:r>
              <a:rPr lang="en-US" dirty="0"/>
              <a:t>10/7	Holiness of God		Handout 2</a:t>
            </a:r>
          </a:p>
          <a:p>
            <a:r>
              <a:rPr lang="en-US" dirty="0"/>
              <a:t>10/14	Sovereignty of God	Handout 3</a:t>
            </a:r>
          </a:p>
          <a:p>
            <a:r>
              <a:rPr lang="en-US" dirty="0"/>
              <a:t>10/21	Theophanies		Handout 4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0785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EDAED-A9D1-846F-C0C9-2D125BC1C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Before Creation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5E8ED-0B5A-7A35-28D1-F155DE1C49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Genesis 1:1</a:t>
            </a:r>
          </a:p>
          <a:p>
            <a:r>
              <a:rPr lang="en-US" dirty="0"/>
              <a:t>John 1:1</a:t>
            </a:r>
          </a:p>
          <a:p>
            <a:r>
              <a:rPr lang="en-US" dirty="0"/>
              <a:t>Psalm 90:2</a:t>
            </a:r>
          </a:p>
          <a:p>
            <a:r>
              <a:rPr lang="en-US" dirty="0"/>
              <a:t>Colossians 1:17</a:t>
            </a:r>
          </a:p>
          <a:p>
            <a:r>
              <a:rPr lang="en-US" dirty="0"/>
              <a:t>Job 38:4</a:t>
            </a:r>
          </a:p>
          <a:p>
            <a:r>
              <a:rPr lang="en-US" dirty="0"/>
              <a:t>John 17:5,24</a:t>
            </a:r>
          </a:p>
          <a:p>
            <a:r>
              <a:rPr lang="en-US" dirty="0"/>
              <a:t>Titus 1:2</a:t>
            </a:r>
          </a:p>
          <a:p>
            <a:r>
              <a:rPr lang="en-US" dirty="0"/>
              <a:t>Ephesians 1:4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338D212-A4A7-5EBC-C9DB-8A4822A59D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7762" y="1248508"/>
            <a:ext cx="8414238" cy="5609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6478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C704A4A-2B48-16CA-4F99-C59EBB8877AD}"/>
              </a:ext>
            </a:extLst>
          </p:cNvPr>
          <p:cNvSpPr txBox="1"/>
          <p:nvPr/>
        </p:nvSpPr>
        <p:spPr>
          <a:xfrm>
            <a:off x="0" y="0"/>
            <a:ext cx="6093068" cy="64094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buNone/>
            </a:pPr>
            <a:r>
              <a:rPr lang="en-US" sz="4000" b="0" i="0" dirty="0">
                <a:effectLst/>
                <a:latin typeface="ff-tisa-web-pro"/>
              </a:rPr>
              <a:t>Nicene Creed</a:t>
            </a:r>
          </a:p>
          <a:p>
            <a:pPr indent="0" algn="l">
              <a:buNone/>
            </a:pPr>
            <a:endParaRPr lang="en-US" sz="1425" b="0" i="0" dirty="0">
              <a:solidFill>
                <a:srgbClr val="585858"/>
              </a:solidFill>
              <a:effectLst/>
              <a:latin typeface="effra"/>
            </a:endParaRPr>
          </a:p>
          <a:p>
            <a:pPr indent="0" algn="l">
              <a:buNone/>
            </a:pP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We believe in one God,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 the Father almighty,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 maker of heaven and earth,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 of all things visible and invisible.</a:t>
            </a:r>
          </a:p>
          <a:p>
            <a:pPr indent="0" algn="l">
              <a:buNone/>
            </a:pP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And in one Lord Jesus Christ,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 the only Son of God,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 begotten from the Father before all ages,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      God from God,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      Light from Light,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      true God from true God,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 begotten, not made;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 of the same essence as the Father.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 Through him all things were made.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 For us and for our salvation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      he came down from heaven;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      he became incarnate by the Holy Spirit and the virgin Mary,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      and was made human.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      He was crucified for us under Pontius Pilate;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      he suffered and was buried.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      The third day he rose again, according to the Scriptures.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      He ascended to heaven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      and is seated at the right hand of the Father.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      He will come again with glory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      to judge the living and the dead.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      His kingdom will never end.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9345F1-6B3D-E6C2-7138-1850105F3F72}"/>
              </a:ext>
            </a:extLst>
          </p:cNvPr>
          <p:cNvSpPr txBox="1"/>
          <p:nvPr/>
        </p:nvSpPr>
        <p:spPr>
          <a:xfrm>
            <a:off x="6093068" y="-1"/>
            <a:ext cx="6093068" cy="22852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l">
              <a:buNone/>
            </a:pPr>
            <a:r>
              <a:rPr lang="en-US" sz="1425" b="0" i="0" dirty="0">
                <a:solidFill>
                  <a:srgbClr val="FFFFFF"/>
                </a:solidFill>
                <a:effectLst/>
                <a:latin typeface="ff-tisa-web-pro"/>
              </a:rPr>
              <a:t>Nicene Creed</a:t>
            </a:r>
          </a:p>
          <a:p>
            <a:pPr indent="0" algn="l">
              <a:buNone/>
            </a:pP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And we believe in the Holy Spirit,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 the Lord, the giver of life.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 He proceeds from the Father and the Son,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 and with the Father and the Son is worshiped and glorified.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 He spoke through the prophets.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 We believe in one holy catholic and apostolic church.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 We affirm one baptism for the forgiveness of sins.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 We look forward to the resurrection of the dead,</a:t>
            </a:r>
            <a:b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</a:br>
            <a:r>
              <a:rPr lang="en-US" sz="1425" b="0" i="0" dirty="0">
                <a:solidFill>
                  <a:srgbClr val="585858"/>
                </a:solidFill>
                <a:effectLst/>
                <a:latin typeface="effra"/>
              </a:rPr>
              <a:t>      and to life in the world to come. Amen.</a:t>
            </a:r>
          </a:p>
        </p:txBody>
      </p:sp>
      <p:pic>
        <p:nvPicPr>
          <p:cNvPr id="8" name="Picture 7" descr="Creed Of Nicaea 325 - Nicene Creed Of 325 - SFSPF">
            <a:extLst>
              <a:ext uri="{FF2B5EF4-FFF2-40B4-BE49-F238E27FC236}">
                <a16:creationId xmlns:a16="http://schemas.microsoft.com/office/drawing/2014/main" id="{DD9A85B2-9348-43BF-0611-87B37994FB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6604" y="3270504"/>
            <a:ext cx="6995395" cy="3933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973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915371-BB29-5923-7EDF-5D3718AA3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Creator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05D343-F9D5-CCF8-D73B-D422EF1B7A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Genesis 1:1-2</a:t>
            </a:r>
          </a:p>
          <a:p>
            <a:r>
              <a:rPr lang="en-US" dirty="0"/>
              <a:t>Psalm 19:1-4</a:t>
            </a:r>
          </a:p>
          <a:p>
            <a:r>
              <a:rPr lang="en-US" dirty="0"/>
              <a:t>Nehemiah 9:6</a:t>
            </a:r>
          </a:p>
          <a:p>
            <a:r>
              <a:rPr lang="en-US" dirty="0"/>
              <a:t>Isaiah 45:18</a:t>
            </a:r>
          </a:p>
          <a:p>
            <a:r>
              <a:rPr lang="en-US" dirty="0"/>
              <a:t>Jeremiah 10:12</a:t>
            </a:r>
          </a:p>
          <a:p>
            <a:r>
              <a:rPr lang="en-US" dirty="0"/>
              <a:t>Romans 1:18-20</a:t>
            </a:r>
          </a:p>
          <a:p>
            <a:r>
              <a:rPr lang="en-US" dirty="0"/>
              <a:t>Revelation 4:11</a:t>
            </a:r>
          </a:p>
          <a:p>
            <a:endParaRPr lang="en-US" dirty="0"/>
          </a:p>
        </p:txBody>
      </p:sp>
      <p:pic>
        <p:nvPicPr>
          <p:cNvPr id="4" name="Picture 3" descr="God, the Creator! | Christian Wallpapers">
            <a:extLst>
              <a:ext uri="{FF2B5EF4-FFF2-40B4-BE49-F238E27FC236}">
                <a16:creationId xmlns:a16="http://schemas.microsoft.com/office/drawing/2014/main" id="{8F58EEB0-F650-18DE-F693-A40E269A2B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7904" y="1027906"/>
            <a:ext cx="6864096" cy="5148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732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AACCB2-4D67-CF18-AEDE-0E9343944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Almighty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03BF1-9B64-EB99-37C6-D2F74A1496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Psalm 80:19</a:t>
            </a:r>
          </a:p>
          <a:p>
            <a:r>
              <a:rPr lang="en-US" dirty="0"/>
              <a:t>Psalm 91:1-2</a:t>
            </a:r>
          </a:p>
          <a:p>
            <a:r>
              <a:rPr lang="en-US" dirty="0"/>
              <a:t>1 Chronicles 29:11-12</a:t>
            </a:r>
          </a:p>
          <a:p>
            <a:r>
              <a:rPr lang="en-US" dirty="0"/>
              <a:t>Jeremiah 32:17-27</a:t>
            </a:r>
          </a:p>
          <a:p>
            <a:r>
              <a:rPr lang="en-US" dirty="0"/>
              <a:t>Revelation 1:8</a:t>
            </a:r>
          </a:p>
          <a:p>
            <a:r>
              <a:rPr lang="en-US" dirty="0"/>
              <a:t>Revelation 4:8</a:t>
            </a:r>
          </a:p>
        </p:txBody>
      </p:sp>
      <p:pic>
        <p:nvPicPr>
          <p:cNvPr id="4" name="Picture 3" descr="God Is Almighty Pictures, Photos, and Images for Facebook, Tumblr ...">
            <a:extLst>
              <a:ext uri="{FF2B5EF4-FFF2-40B4-BE49-F238E27FC236}">
                <a16:creationId xmlns:a16="http://schemas.microsoft.com/office/drawing/2014/main" id="{70CE5437-C2D9-AA87-4BB2-8140011DF2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3560" y="0"/>
            <a:ext cx="45784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40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036ADC-8C14-8E1C-77D1-FDC5FD755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077" y="153192"/>
            <a:ext cx="2256692" cy="1325563"/>
          </a:xfrm>
        </p:spPr>
        <p:txBody>
          <a:bodyPr/>
          <a:lstStyle/>
          <a:p>
            <a:r>
              <a:rPr lang="en-US" dirty="0"/>
              <a:t>Father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F48456-AF7D-C51E-4EF9-D32EB9D842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398" y="1690688"/>
            <a:ext cx="3294185" cy="435133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Psalm 103:13</a:t>
            </a:r>
          </a:p>
          <a:p>
            <a:r>
              <a:rPr lang="en-US" dirty="0"/>
              <a:t>Proverbs 30:1-4</a:t>
            </a:r>
          </a:p>
          <a:p>
            <a:r>
              <a:rPr lang="en-US" dirty="0"/>
              <a:t>Matthew 6:26</a:t>
            </a:r>
          </a:p>
          <a:p>
            <a:r>
              <a:rPr lang="en-US" dirty="0"/>
              <a:t>John 1:1-5</a:t>
            </a:r>
          </a:p>
          <a:p>
            <a:r>
              <a:rPr lang="en-US" dirty="0"/>
              <a:t>1 Corinthians 8:6</a:t>
            </a:r>
          </a:p>
          <a:p>
            <a:r>
              <a:rPr lang="en-US" dirty="0"/>
              <a:t>2 Corinthians 1:3-4</a:t>
            </a:r>
          </a:p>
          <a:p>
            <a:r>
              <a:rPr lang="en-US" dirty="0"/>
              <a:t>Col 1:3-23</a:t>
            </a:r>
          </a:p>
          <a:p>
            <a:r>
              <a:rPr lang="en-US" dirty="0"/>
              <a:t>Hebrews 1:1-4</a:t>
            </a:r>
          </a:p>
          <a:p>
            <a:r>
              <a:rPr lang="en-US" dirty="0"/>
              <a:t>Isaiah 64:8</a:t>
            </a:r>
          </a:p>
          <a:p>
            <a:r>
              <a:rPr lang="en-US" dirty="0"/>
              <a:t>Proverbs 3:11-12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0466A22-2980-E58F-8D77-BB4EFF4FC8D8}"/>
              </a:ext>
            </a:extLst>
          </p:cNvPr>
          <p:cNvSpPr txBox="1">
            <a:spLocks/>
          </p:cNvSpPr>
          <p:nvPr/>
        </p:nvSpPr>
        <p:spPr>
          <a:xfrm>
            <a:off x="8745416" y="1690688"/>
            <a:ext cx="3446584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Hebrews 11:6</a:t>
            </a:r>
          </a:p>
          <a:p>
            <a:r>
              <a:rPr lang="en-US" dirty="0"/>
              <a:t>John 3:16</a:t>
            </a:r>
          </a:p>
          <a:p>
            <a:r>
              <a:rPr lang="en-US" dirty="0"/>
              <a:t>John 4:24</a:t>
            </a:r>
          </a:p>
          <a:p>
            <a:r>
              <a:rPr lang="en-US" dirty="0"/>
              <a:t>John 20:31</a:t>
            </a:r>
          </a:p>
          <a:p>
            <a:r>
              <a:rPr lang="en-US" dirty="0"/>
              <a:t>1 John 4:8</a:t>
            </a:r>
          </a:p>
          <a:p>
            <a:r>
              <a:rPr lang="en-US" dirty="0"/>
              <a:t>1 John 3:1</a:t>
            </a:r>
          </a:p>
          <a:p>
            <a:r>
              <a:rPr lang="en-US" dirty="0"/>
              <a:t>James 1:17</a:t>
            </a:r>
          </a:p>
          <a:p>
            <a:r>
              <a:rPr lang="en-US" dirty="0"/>
              <a:t>1 Timothy 1:17</a:t>
            </a:r>
          </a:p>
          <a:p>
            <a:r>
              <a:rPr lang="en-US" dirty="0"/>
              <a:t>Romans 8:37-39</a:t>
            </a:r>
          </a:p>
          <a:p>
            <a:r>
              <a:rPr lang="en-US" dirty="0"/>
              <a:t>Ephesians 1:3-14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EBD01A-D239-55B8-4DEA-2B8D9D9F6A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6229" y="861649"/>
            <a:ext cx="4922719" cy="5591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147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1206</TotalTime>
  <Words>510</Words>
  <Application>Microsoft Office PowerPoint</Application>
  <PresentationFormat>Widescreen</PresentationFormat>
  <Paragraphs>65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Aptos Display</vt:lpstr>
      <vt:lpstr>Arial</vt:lpstr>
      <vt:lpstr>effra</vt:lpstr>
      <vt:lpstr>ff-tisa-web-pro</vt:lpstr>
      <vt:lpstr>Office Theme</vt:lpstr>
      <vt:lpstr>The Greatness of God</vt:lpstr>
      <vt:lpstr>Plan</vt:lpstr>
      <vt:lpstr>Before Creation</vt:lpstr>
      <vt:lpstr>PowerPoint Presentation</vt:lpstr>
      <vt:lpstr>Creator</vt:lpstr>
      <vt:lpstr>Almighty</vt:lpstr>
      <vt:lpstr>Father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Schubert, Keith</dc:creator>
  <cp:lastModifiedBy>Schubert, Keith</cp:lastModifiedBy>
  <cp:revision>7</cp:revision>
  <dcterms:created xsi:type="dcterms:W3CDTF">2026-08-12T20:14:34Z</dcterms:created>
  <dcterms:modified xsi:type="dcterms:W3CDTF">2026-08-26T22:26:43Z</dcterms:modified>
</cp:coreProperties>
</file>