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69" r:id="rId3"/>
    <p:sldId id="270" r:id="rId4"/>
    <p:sldId id="271" r:id="rId5"/>
    <p:sldId id="272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EE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6" autoAdjust="0"/>
    <p:restoredTop sz="94660"/>
  </p:normalViewPr>
  <p:slideViewPr>
    <p:cSldViewPr snapToGrid="0">
      <p:cViewPr>
        <p:scale>
          <a:sx n="81" d="100"/>
          <a:sy n="81" d="100"/>
        </p:scale>
        <p:origin x="3156" y="12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BE288-2A66-492B-B965-4880F7AF60E3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5FC45-9149-4987-BEDE-BCEAB6342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93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D00B9-CE67-4C5F-7A9D-93A4930D6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30606-3AC4-E3A4-9FC6-3F0C41ED6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7C280-3239-D0E8-6B8F-5EC71E83D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A94D2-5E3F-344F-0CB5-3F4C7119E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C649-C388-4808-ADB9-06EC56DD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0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52E27-9E82-6D74-415C-D8E429F1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4DCC9-8A62-FD25-9C2C-FF862EB48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6856F-64EB-B5FA-C2FA-01350DDA8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1D083-7498-825C-756B-03504720E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3C925-6EFD-448B-05CC-C5B50A07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42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865C07-AB45-A987-829A-C9FDBE02A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ACA798-8D33-A923-9CC8-E59C13CC9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06184-84AF-B5CB-11EB-47C1BF639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31EB6-169D-D56A-73E8-E3BB065D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392CA-1FCC-F2E2-E5D6-8D9AE841E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7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CF20D-76B4-3700-B836-EA563B02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706E7-C534-890D-0CA6-043689D70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393A-73EF-4648-3502-619B00EE9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BF39F-7928-D7DE-11D9-B1F849CBC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73FC9-022F-8B50-3B90-D8F7D8048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17F1B-453F-6B4D-AE9D-ADA7E1FC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4A78C-A919-5D50-FF47-8EE65100D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1B25A-C214-9E57-1D78-2308E86B7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2352D-FD2B-7728-0057-26990922F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3E10B-F2F3-D4F1-9745-9A936FA81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2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0466-9A32-44F8-861E-59C4A64B8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445B9-A184-7685-9BDC-74DBBFD1C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88853-DA1E-4C39-2946-7CDB202AD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7BCB7-D5CA-CEDE-C6F5-7B729455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D2DEC2-853A-F8A6-7938-985099241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82086E-103D-ED0F-83F6-C95815D77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3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DED2C-1BEE-10EF-2034-68211C21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B0F39-0899-C1BA-E9A6-652C9B7A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18ADD-E02C-7591-63CB-F6FF0AC68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39C52-9917-F8FD-94D1-6D7966D6C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1027F6-3870-D374-333C-1AC83B48A8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EDDCF-4AEB-CF27-F5B8-3298C1B15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C1EF8E-7660-552E-ACB7-73B34D61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78A13E-9CBC-7358-EC60-42E3A9AA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7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ADB81-1E22-8337-EF19-4F20434BE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D21162-9A0F-64F7-65E7-A98274C27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6D9872-6B25-86B1-5290-C18F1D756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FCFDD-579E-FCCB-C9BE-EC3C1D501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0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5B740-0912-5E75-61E3-9F395B45A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685BA7-011E-DCED-5B1A-75B5ED7A3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A8508-BF85-541F-F10C-129973387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702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3C76B-CB2B-AC64-6D39-35BFEB24E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EF594-E607-4EE2-723A-1B24A007F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5D328C-68EB-249B-42B8-FBC53E056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11422-5B37-A9CB-DCD4-E6B8C494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EDFA4-27BA-C6AA-6B30-E35CE582B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AE499-8697-B177-FEC3-914F56C9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8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5168D-6A3F-898C-C1FC-CB43B9C5E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7CFD84-7DC6-3B60-4582-82FE3A41E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8CA18-C812-7207-0A09-F85BBA4CB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75CB8-3746-B69A-5A84-B004DF43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F9AA7-AE4D-0B3E-4866-124010794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5019A-0AE7-E12B-5584-B33A303EF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6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549CC-4839-19B6-12DC-BD4B9F6F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A2C09-8EEF-4AC0-6F76-BC91A881D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52328-CEBD-E5A0-C704-A3AC1E176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1CC02-2060-4AAF-82E4-F9A7AECF57D8}" type="datetimeFigureOut">
              <a:rPr lang="en-US" smtClean="0"/>
              <a:t>9/9/2026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6AA12-E0D1-D219-F962-B420338AA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E56F4-AD32-BDDB-5B3A-F58C999B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7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87B733-2407-62BC-1A5B-87A24E1FF6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51" b="15679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399D5-2695-A497-1014-38F30AFAAE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The Greatness of God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1ED334-18FC-6A6F-A0DE-AC11592E50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Dr. Keith Evan Schubert</a:t>
            </a:r>
          </a:p>
        </p:txBody>
      </p:sp>
    </p:spTree>
    <p:extLst>
      <p:ext uri="{BB962C8B-B14F-4D97-AF65-F5344CB8AC3E}">
        <p14:creationId xmlns:p14="http://schemas.microsoft.com/office/powerpoint/2010/main" val="265785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50E85-C533-D4C8-B211-2DDF0B976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915F887-6940-D0E6-1E18-59A38A503FD6}"/>
              </a:ext>
            </a:extLst>
          </p:cNvPr>
          <p:cNvSpPr/>
          <p:nvPr/>
        </p:nvSpPr>
        <p:spPr>
          <a:xfrm>
            <a:off x="83749" y="2844917"/>
            <a:ext cx="7628494" cy="4692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CE2494-5A86-5741-E9ED-D1D174C76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17" y="0"/>
            <a:ext cx="10515600" cy="1325563"/>
          </a:xfrm>
        </p:spPr>
        <p:txBody>
          <a:bodyPr/>
          <a:lstStyle/>
          <a:p>
            <a:r>
              <a:rPr lang="en-US" dirty="0"/>
              <a:t>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127A2-3093-4C7A-8B12-0A35BA24E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7" y="1325563"/>
            <a:ext cx="10515600" cy="5532437"/>
          </a:xfrm>
        </p:spPr>
        <p:txBody>
          <a:bodyPr>
            <a:normAutofit/>
          </a:bodyPr>
          <a:lstStyle/>
          <a:p>
            <a:r>
              <a:rPr lang="en-US" dirty="0"/>
              <a:t>8/19 	Thinking about Trinity	Intro</a:t>
            </a:r>
          </a:p>
          <a:p>
            <a:r>
              <a:rPr lang="en-US" dirty="0"/>
              <a:t>8/26	God before Creation	Ch 1</a:t>
            </a:r>
          </a:p>
          <a:p>
            <a:r>
              <a:rPr lang="en-US" dirty="0"/>
              <a:t>9/2		Father Overflows		Ch 2</a:t>
            </a:r>
          </a:p>
          <a:p>
            <a:r>
              <a:rPr lang="en-US" dirty="0"/>
              <a:t>9/9		Son Saves			Ch 3</a:t>
            </a:r>
          </a:p>
          <a:p>
            <a:r>
              <a:rPr lang="en-US" dirty="0"/>
              <a:t>9/16	Spirit Beautifies		Ch 4</a:t>
            </a:r>
          </a:p>
          <a:p>
            <a:r>
              <a:rPr lang="en-US" dirty="0"/>
              <a:t>9/23	Who is like you?		Ch5 &amp; Conclusion</a:t>
            </a:r>
          </a:p>
          <a:p>
            <a:r>
              <a:rPr lang="en-US" dirty="0"/>
              <a:t>9/30	Attributes of God		Handout 1</a:t>
            </a:r>
          </a:p>
          <a:p>
            <a:r>
              <a:rPr lang="en-US" dirty="0"/>
              <a:t>10/7	Holiness of God		Handout 2</a:t>
            </a:r>
          </a:p>
          <a:p>
            <a:r>
              <a:rPr lang="en-US" dirty="0"/>
              <a:t>10/14	Sovereignty of God	Handout 3</a:t>
            </a:r>
          </a:p>
          <a:p>
            <a:r>
              <a:rPr lang="en-US" dirty="0"/>
              <a:t>10/21	Theophanies		Handout 4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785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FE6B41-0236-4A93-008B-CDB7837678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18255"/>
            <a:ext cx="4892635" cy="1325563"/>
          </a:xfrm>
          <a:noFill/>
        </p:spPr>
        <p:txBody>
          <a:bodyPr/>
          <a:lstStyle/>
          <a:p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Sin and Salvation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D3FE6E-B071-7169-612C-C3DD687EB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5951" y="189825"/>
            <a:ext cx="4655515" cy="1477614"/>
          </a:xfrm>
        </p:spPr>
        <p:txBody>
          <a:bodyPr>
            <a:normAutofit/>
          </a:bodyPr>
          <a:lstStyle/>
          <a:p>
            <a:r>
              <a:rPr lang="en-US" dirty="0"/>
              <a:t>Matthew 22:34-40</a:t>
            </a:r>
          </a:p>
          <a:p>
            <a:r>
              <a:rPr lang="en-US" dirty="0"/>
              <a:t>James 1:13-15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54D447-2A1A-64B1-3925-B71A9974DF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21432"/>
            <a:ext cx="12192000" cy="40640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CD0F609-2B8A-AE9F-2160-0EDF3CCECEB9}"/>
              </a:ext>
            </a:extLst>
          </p:cNvPr>
          <p:cNvSpPr txBox="1">
            <a:spLocks/>
          </p:cNvSpPr>
          <p:nvPr/>
        </p:nvSpPr>
        <p:spPr>
          <a:xfrm>
            <a:off x="5084064" y="1343818"/>
            <a:ext cx="4655515" cy="1477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8AF981A-306D-E590-BC12-AD0BA138356A}"/>
              </a:ext>
            </a:extLst>
          </p:cNvPr>
          <p:cNvSpPr txBox="1">
            <a:spLocks/>
          </p:cNvSpPr>
          <p:nvPr/>
        </p:nvSpPr>
        <p:spPr>
          <a:xfrm>
            <a:off x="124664" y="1794127"/>
            <a:ext cx="2844168" cy="1027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Genesis 1:26-31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807FF0C1-3DFC-AF64-39F6-67EC6E8866DB}"/>
              </a:ext>
            </a:extLst>
          </p:cNvPr>
          <p:cNvSpPr txBox="1">
            <a:spLocks/>
          </p:cNvSpPr>
          <p:nvPr/>
        </p:nvSpPr>
        <p:spPr>
          <a:xfrm>
            <a:off x="3251832" y="1794127"/>
            <a:ext cx="2844168" cy="1027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Genesis 3:1-13</a:t>
            </a:r>
          </a:p>
          <a:p>
            <a:pPr marL="0" indent="0">
              <a:buNone/>
            </a:pPr>
            <a:r>
              <a:rPr lang="en-US" dirty="0"/>
              <a:t>Ezekiel 28:1-19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E5A9A8B-155C-160B-9BE4-93723B87EBFE}"/>
              </a:ext>
            </a:extLst>
          </p:cNvPr>
          <p:cNvSpPr txBox="1">
            <a:spLocks/>
          </p:cNvSpPr>
          <p:nvPr/>
        </p:nvSpPr>
        <p:spPr>
          <a:xfrm>
            <a:off x="6266186" y="1794127"/>
            <a:ext cx="2844168" cy="1027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Romans 8:1-17</a:t>
            </a:r>
          </a:p>
          <a:p>
            <a:pPr marL="0" indent="0">
              <a:buNone/>
            </a:pPr>
            <a:r>
              <a:rPr lang="en-US" dirty="0"/>
              <a:t>Ephesians 2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84D64CBC-1132-6416-5377-F26A3FA874C2}"/>
              </a:ext>
            </a:extLst>
          </p:cNvPr>
          <p:cNvSpPr txBox="1">
            <a:spLocks/>
          </p:cNvSpPr>
          <p:nvPr/>
        </p:nvSpPr>
        <p:spPr>
          <a:xfrm>
            <a:off x="1865333" y="1667440"/>
            <a:ext cx="2844168" cy="5769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134BF848-7304-1645-B0B7-7023694262EA}"/>
              </a:ext>
            </a:extLst>
          </p:cNvPr>
          <p:cNvSpPr txBox="1">
            <a:spLocks/>
          </p:cNvSpPr>
          <p:nvPr/>
        </p:nvSpPr>
        <p:spPr>
          <a:xfrm>
            <a:off x="9354607" y="1730783"/>
            <a:ext cx="2844168" cy="1027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/>
              <a:t>1 Cor 15:35-58</a:t>
            </a:r>
          </a:p>
          <a:p>
            <a:pPr marL="0" indent="0">
              <a:buNone/>
            </a:pPr>
            <a:r>
              <a:rPr lang="en-US" dirty="0"/>
              <a:t>1 John 3:1-10</a:t>
            </a:r>
          </a:p>
        </p:txBody>
      </p:sp>
    </p:spTree>
    <p:extLst>
      <p:ext uri="{BB962C8B-B14F-4D97-AF65-F5344CB8AC3E}">
        <p14:creationId xmlns:p14="http://schemas.microsoft.com/office/powerpoint/2010/main" val="38353837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360D5-53E1-770C-8CFE-64635B80E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Nature of Salvation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149F29-AE22-0CCC-74E5-89CF794D66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63782"/>
            <a:ext cx="4060370" cy="569421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Love</a:t>
            </a:r>
          </a:p>
          <a:p>
            <a:pPr lvl="1"/>
            <a:r>
              <a:rPr lang="en-US" dirty="0"/>
              <a:t>John 3:16</a:t>
            </a:r>
          </a:p>
          <a:p>
            <a:pPr lvl="1"/>
            <a:r>
              <a:rPr lang="en-US" dirty="0"/>
              <a:t>1 John 3:16</a:t>
            </a:r>
          </a:p>
          <a:p>
            <a:pPr lvl="1"/>
            <a:r>
              <a:rPr lang="en-US" dirty="0"/>
              <a:t>1 John 4:8-10</a:t>
            </a:r>
          </a:p>
          <a:p>
            <a:pPr lvl="1"/>
            <a:r>
              <a:rPr lang="en-US" dirty="0"/>
              <a:t>John 10:14-18</a:t>
            </a:r>
          </a:p>
          <a:p>
            <a:r>
              <a:rPr lang="en-US" dirty="0"/>
              <a:t>Glory</a:t>
            </a:r>
          </a:p>
          <a:p>
            <a:pPr lvl="1"/>
            <a:r>
              <a:rPr lang="en-US" dirty="0"/>
              <a:t>John 17</a:t>
            </a:r>
          </a:p>
          <a:p>
            <a:pPr lvl="1"/>
            <a:r>
              <a:rPr lang="en-US" dirty="0"/>
              <a:t>Isaiah 42:1-8</a:t>
            </a:r>
          </a:p>
          <a:p>
            <a:r>
              <a:rPr lang="en-US" dirty="0"/>
              <a:t>Incarnation &amp; Atonement</a:t>
            </a:r>
          </a:p>
          <a:p>
            <a:pPr lvl="1"/>
            <a:r>
              <a:rPr lang="en-US" dirty="0"/>
              <a:t>Hebrews 2:14-18</a:t>
            </a:r>
          </a:p>
          <a:p>
            <a:pPr lvl="1"/>
            <a:r>
              <a:rPr lang="en-US" dirty="0"/>
              <a:t>Hebrews 10:1-25</a:t>
            </a:r>
          </a:p>
          <a:p>
            <a:r>
              <a:rPr lang="en-US" dirty="0"/>
              <a:t>Brotherhood</a:t>
            </a:r>
          </a:p>
          <a:p>
            <a:pPr lvl="1"/>
            <a:r>
              <a:rPr lang="en-US" dirty="0"/>
              <a:t>Psalm 133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E8398C-FABF-8AF0-D47F-5D57429651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0672" y="1163782"/>
            <a:ext cx="8541327" cy="569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606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0EC46-1A70-0ECF-2A67-CBFE4E0B4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en-US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Knowing God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2AC90-0DD6-6210-5EB1-41F3AA68D7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11283"/>
            <a:ext cx="4156364" cy="5646717"/>
          </a:xfrm>
        </p:spPr>
        <p:txBody>
          <a:bodyPr>
            <a:normAutofit/>
          </a:bodyPr>
          <a:lstStyle/>
          <a:p>
            <a:r>
              <a:rPr lang="en-US" dirty="0"/>
              <a:t>Jesus knows &amp; reveals</a:t>
            </a:r>
          </a:p>
          <a:p>
            <a:pPr lvl="1"/>
            <a:r>
              <a:rPr lang="en-US" dirty="0"/>
              <a:t>Matthew 11:25-30</a:t>
            </a:r>
          </a:p>
          <a:p>
            <a:pPr lvl="1"/>
            <a:r>
              <a:rPr lang="en-US" dirty="0"/>
              <a:t>John 1:14-18</a:t>
            </a:r>
          </a:p>
          <a:p>
            <a:r>
              <a:rPr lang="en-US" dirty="0"/>
              <a:t>Jesus is image</a:t>
            </a:r>
          </a:p>
          <a:p>
            <a:pPr lvl="1"/>
            <a:r>
              <a:rPr lang="en-US" dirty="0"/>
              <a:t>Colossians 1:15-20</a:t>
            </a:r>
          </a:p>
          <a:p>
            <a:pPr lvl="1"/>
            <a:r>
              <a:rPr lang="en-US" dirty="0"/>
              <a:t>Hebrews 1:1-4</a:t>
            </a:r>
          </a:p>
          <a:p>
            <a:pPr lvl="1"/>
            <a:r>
              <a:rPr lang="en-US" dirty="0"/>
              <a:t>John 14:5-11</a:t>
            </a:r>
          </a:p>
          <a:p>
            <a:r>
              <a:rPr lang="en-US" dirty="0"/>
              <a:t>Scripture</a:t>
            </a:r>
          </a:p>
          <a:p>
            <a:pPr lvl="1"/>
            <a:r>
              <a:rPr lang="en-US" dirty="0"/>
              <a:t>2 Tim 3:14-17 </a:t>
            </a:r>
          </a:p>
          <a:p>
            <a:pPr lvl="1"/>
            <a:r>
              <a:rPr lang="en-US" dirty="0"/>
              <a:t>1 Peter 1:11-12</a:t>
            </a:r>
          </a:p>
          <a:p>
            <a:pPr lvl="1"/>
            <a:r>
              <a:rPr lang="en-US" dirty="0"/>
              <a:t>Romans 10:16-18</a:t>
            </a:r>
          </a:p>
          <a:p>
            <a:pPr lvl="1"/>
            <a:r>
              <a:rPr lang="en-US" dirty="0"/>
              <a:t>Colossians 3:15-17</a:t>
            </a:r>
          </a:p>
          <a:p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419CB21-9371-82D7-0CF4-5963F07A0E5E}"/>
              </a:ext>
            </a:extLst>
          </p:cNvPr>
          <p:cNvSpPr txBox="1">
            <a:spLocks/>
          </p:cNvSpPr>
          <p:nvPr/>
        </p:nvSpPr>
        <p:spPr>
          <a:xfrm>
            <a:off x="-4544291" y="2388579"/>
            <a:ext cx="5257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B069554-6926-C1A2-4CD6-4B9AD60246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8229" y="1255486"/>
            <a:ext cx="8403771" cy="560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73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1818</TotalTime>
  <Words>179</Words>
  <Application>Microsoft Office PowerPoint</Application>
  <PresentationFormat>Widescreen</PresentationFormat>
  <Paragraphs>50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The Greatness of God</vt:lpstr>
      <vt:lpstr>Plan</vt:lpstr>
      <vt:lpstr>Sin and Salvation</vt:lpstr>
      <vt:lpstr>Nature of Salvation</vt:lpstr>
      <vt:lpstr>Knowing God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Schubert, Keith</dc:creator>
  <cp:lastModifiedBy>Schubert, Keith</cp:lastModifiedBy>
  <cp:revision>12</cp:revision>
  <dcterms:created xsi:type="dcterms:W3CDTF">2026-08-12T20:14:34Z</dcterms:created>
  <dcterms:modified xsi:type="dcterms:W3CDTF">2026-09-09T21:16:48Z</dcterms:modified>
</cp:coreProperties>
</file>