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9" r:id="rId3"/>
    <p:sldId id="270" r:id="rId4"/>
    <p:sldId id="272" r:id="rId5"/>
    <p:sldId id="27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A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BE288-2A66-492B-B965-4880F7AF60E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5FC45-9149-4987-BEDE-BCEAB634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9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00B9-CE67-4C5F-7A9D-93A4930D6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30606-3AC4-E3A4-9FC6-3F0C41ED6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7C280-3239-D0E8-6B8F-5EC71E83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94D2-5E3F-344F-0CB5-3F4C7119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C649-C388-4808-ADB9-06EC56DD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F20D-76B4-3700-B836-EA563B02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06E7-C534-890D-0CA6-043689D7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393A-73EF-4648-3502-619B00EE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BF39F-7928-D7DE-11D9-B1F849C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3FC9-022F-8B50-3B90-D8F7D804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7F1B-453F-6B4D-AE9D-ADA7E1F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4A78C-A919-5D50-FF47-8EE65100D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1B25A-C214-9E57-1D78-2308E86B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2352D-FD2B-7728-0057-26990922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E10B-F2F3-D4F1-9745-9A936FA8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0466-9A32-44F8-861E-59C4A64B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445B9-A184-7685-9BDC-74DBBFD1C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88853-DA1E-4C39-2946-7CDB202A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7BCB7-D5CA-CEDE-C6F5-7B729455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2DEC2-853A-F8A6-7938-98509924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2086E-103D-ED0F-83F6-C95815D7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ED2C-1BEE-10EF-2034-68211C21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B0F39-0899-C1BA-E9A6-652C9B7A3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18ADD-E02C-7591-63CB-F6FF0AC6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39C52-9917-F8FD-94D1-6D7966D6C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027F6-3870-D374-333C-1AC83B48A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EDDCF-4AEB-CF27-F5B8-3298C1B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1EF8E-7660-552E-ACB7-73B34D61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8A13E-9CBC-7358-EC60-42E3A9A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DB81-1E22-8337-EF19-4F20434B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21162-9A0F-64F7-65E7-A98274C2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D9872-6B25-86B1-5290-C18F1D75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FCFDD-579E-FCCB-C9BE-EC3C1D50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0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5B740-0912-5E75-61E3-9F395B45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85BA7-011E-DCED-5B1A-75B5ED7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A8508-BF85-541F-F10C-12997338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0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C76B-CB2B-AC64-6D39-35BFEB24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F594-E607-4EE2-723A-1B24A007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D328C-68EB-249B-42B8-FBC53E056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11422-5B37-A9CB-DCD4-E6B8C494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EDFA4-27BA-C6AA-6B30-E35CE582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E499-8697-B177-FEC3-914F56C9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8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168D-6A3F-898C-C1FC-CB43B9C5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CFD84-7DC6-3B60-4582-82FE3A41E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8CA18-C812-7207-0A09-F85BBA4C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75CB8-3746-B69A-5A84-B004DF4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F9AA7-AE4D-0B3E-4866-124010794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019A-0AE7-E12B-5584-B33A303E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6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2E27-9E82-6D74-415C-D8E429F1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4DCC9-8A62-FD25-9C2C-FF862EB48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856F-64EB-B5FA-C2FA-01350DD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D083-7498-825C-756B-03504720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C925-6EFD-448B-05CC-C5B50A07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4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65C07-AB45-A987-829A-C9FDBE02A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CA798-8D33-A923-9CC8-E59C13CC9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06184-84AF-B5CB-11EB-47C1BF63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31EB6-169D-D56A-73E8-E3BB065D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92CA-1FCC-F2E2-E5D6-8D9AE841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549CC-4839-19B6-12DC-BD4B9F6F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2C09-8EEF-4AC0-6F76-BC91A881D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328-CEBD-E5A0-C704-A3AC1E176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1CC02-2060-4AAF-82E4-F9A7AECF57D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AA12-E0D1-D219-F962-B420338AA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E56F4-AD32-BDDB-5B3A-F58C999B9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7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7B733-2407-62BC-1A5B-87A24E1FF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" b="1567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C399D5-2695-A497-1014-38F30AFA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Greatness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ED334-18FC-6A6F-A0DE-AC11592E5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Dr. Keith Evan Schubert</a:t>
            </a:r>
          </a:p>
        </p:txBody>
      </p:sp>
    </p:spTree>
    <p:extLst>
      <p:ext uri="{BB962C8B-B14F-4D97-AF65-F5344CB8AC3E}">
        <p14:creationId xmlns:p14="http://schemas.microsoft.com/office/powerpoint/2010/main" val="265785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0E85-C533-D4C8-B211-2DDF0B97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15F887-6940-D0E6-1E18-59A38A503FD6}"/>
              </a:ext>
            </a:extLst>
          </p:cNvPr>
          <p:cNvSpPr/>
          <p:nvPr/>
        </p:nvSpPr>
        <p:spPr>
          <a:xfrm>
            <a:off x="83749" y="3351100"/>
            <a:ext cx="7628494" cy="4692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E2494-5A86-5741-E9ED-D1D174C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7" y="0"/>
            <a:ext cx="10515600" cy="1325563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127A2-3093-4C7A-8B12-0A35BA24E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7" y="1325563"/>
            <a:ext cx="10515600" cy="5532437"/>
          </a:xfrm>
        </p:spPr>
        <p:txBody>
          <a:bodyPr>
            <a:normAutofit/>
          </a:bodyPr>
          <a:lstStyle/>
          <a:p>
            <a:r>
              <a:rPr lang="en-US" dirty="0"/>
              <a:t>8/19 	Thinking about Trinity	Intro</a:t>
            </a:r>
          </a:p>
          <a:p>
            <a:r>
              <a:rPr lang="en-US" dirty="0"/>
              <a:t>8/26	God before Creation	Ch 1</a:t>
            </a:r>
          </a:p>
          <a:p>
            <a:r>
              <a:rPr lang="en-US" dirty="0"/>
              <a:t>9/2		Father Overflows		Ch 2</a:t>
            </a:r>
          </a:p>
          <a:p>
            <a:r>
              <a:rPr lang="en-US" dirty="0"/>
              <a:t>9/9		Son Saves			Ch 3</a:t>
            </a:r>
          </a:p>
          <a:p>
            <a:r>
              <a:rPr lang="en-US" dirty="0"/>
              <a:t>9/16	Spirit Beautifies		Ch 4</a:t>
            </a:r>
          </a:p>
          <a:p>
            <a:r>
              <a:rPr lang="en-US" dirty="0"/>
              <a:t>9/23	Who is like you?		Ch5 &amp; Conclusion</a:t>
            </a:r>
          </a:p>
          <a:p>
            <a:r>
              <a:rPr lang="en-US" dirty="0"/>
              <a:t>9/30	Attributes of God		Handout 1</a:t>
            </a:r>
          </a:p>
          <a:p>
            <a:r>
              <a:rPr lang="en-US" dirty="0"/>
              <a:t>10/7	Holiness of God		Handout 2</a:t>
            </a:r>
          </a:p>
          <a:p>
            <a:r>
              <a:rPr lang="en-US" dirty="0"/>
              <a:t>10/14	Sovereignty of God	Handout 3</a:t>
            </a:r>
          </a:p>
          <a:p>
            <a:r>
              <a:rPr lang="en-US" dirty="0"/>
              <a:t>10/21	Theophanies		Handout 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1A4B1-FCF1-F03F-397E-97E12F22F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96796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Walbaum Display Heavy" panose="020F0502020204030204" pitchFamily="18" charset="0"/>
              </a:rPr>
              <a:t>Spirit of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22844-57BE-FB8B-6D17-96178C519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253331"/>
            <a:ext cx="3384331" cy="55864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Genesis 1:1-2</a:t>
            </a:r>
          </a:p>
          <a:p>
            <a:r>
              <a:rPr lang="en-US" dirty="0"/>
              <a:t>Genesis 2:7</a:t>
            </a:r>
          </a:p>
          <a:p>
            <a:r>
              <a:rPr lang="en-US" dirty="0"/>
              <a:t>Psalm 104:30</a:t>
            </a:r>
          </a:p>
          <a:p>
            <a:r>
              <a:rPr lang="en-US" dirty="0"/>
              <a:t>Ezekiel 36:26-28</a:t>
            </a:r>
          </a:p>
          <a:p>
            <a:r>
              <a:rPr lang="fr-FR" dirty="0"/>
              <a:t>Ezekiel 37:1-14</a:t>
            </a:r>
          </a:p>
          <a:p>
            <a:r>
              <a:rPr lang="fr-FR" dirty="0"/>
              <a:t>Luke 1:35</a:t>
            </a:r>
          </a:p>
          <a:p>
            <a:r>
              <a:rPr lang="fr-FR" dirty="0"/>
              <a:t>Matthew 1:18-20</a:t>
            </a:r>
          </a:p>
          <a:p>
            <a:r>
              <a:rPr lang="fr-FR" dirty="0"/>
              <a:t>John 3:4-8</a:t>
            </a:r>
          </a:p>
          <a:p>
            <a:r>
              <a:rPr lang="en-US" dirty="0"/>
              <a:t>John 6:59-71 (63)</a:t>
            </a:r>
            <a:endParaRPr lang="fr-FR" dirty="0"/>
          </a:p>
          <a:p>
            <a:r>
              <a:rPr lang="fr-FR" dirty="0"/>
              <a:t>Romans 1:1-6</a:t>
            </a:r>
          </a:p>
          <a:p>
            <a:endParaRPr lang="fr-FR" dirty="0"/>
          </a:p>
          <a:p>
            <a:r>
              <a:rPr lang="fr-FR" dirty="0"/>
              <a:t>John 20:21-22</a:t>
            </a:r>
          </a:p>
          <a:p>
            <a:r>
              <a:rPr lang="fr-FR" dirty="0"/>
              <a:t>Acts 2:1-13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DC5C7-A059-99EA-FDE0-D500933A0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330" y="986221"/>
            <a:ext cx="8807670" cy="587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77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tyn Lloyd-Jones: A Preacher by Divine Appointment">
            <a:extLst>
              <a:ext uri="{FF2B5EF4-FFF2-40B4-BE49-F238E27FC236}">
                <a16:creationId xmlns:a16="http://schemas.microsoft.com/office/drawing/2014/main" id="{0B54672E-875A-FEA9-6D76-1702A8E7D9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74"/>
          <a:stretch>
            <a:fillRect/>
          </a:stretch>
        </p:blipFill>
        <p:spPr>
          <a:xfrm>
            <a:off x="3573861" y="1397000"/>
            <a:ext cx="8618139" cy="50747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F29C83-0A74-C7D4-A843-E92B12BD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905572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Walbaum Display Heavy" panose="020F0502020204030204" pitchFamily="18" charset="0"/>
              </a:rPr>
              <a:t>Praying through the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53902-3409-5B0C-10E6-0DFFBEC99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02170"/>
            <a:ext cx="3573862" cy="57375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Welcome/relax</a:t>
            </a:r>
          </a:p>
          <a:p>
            <a:pPr lvl="1"/>
            <a:r>
              <a:rPr lang="en-US" dirty="0"/>
              <a:t>Hebrews 10:11-25</a:t>
            </a:r>
          </a:p>
          <a:p>
            <a:pPr lvl="1"/>
            <a:r>
              <a:rPr lang="en-US" dirty="0"/>
              <a:t>Philippians 4:1-9</a:t>
            </a:r>
          </a:p>
          <a:p>
            <a:r>
              <a:rPr lang="en-US" dirty="0"/>
              <a:t>Equipped</a:t>
            </a:r>
          </a:p>
          <a:p>
            <a:pPr lvl="1"/>
            <a:r>
              <a:rPr lang="en-US" dirty="0"/>
              <a:t>Ephesians 6:10-20</a:t>
            </a:r>
          </a:p>
          <a:p>
            <a:r>
              <a:rPr lang="en-US" dirty="0"/>
              <a:t>Assisted</a:t>
            </a:r>
          </a:p>
          <a:p>
            <a:pPr lvl="1"/>
            <a:r>
              <a:rPr lang="en-US" dirty="0"/>
              <a:t>Romans 8:9-39</a:t>
            </a:r>
          </a:p>
          <a:p>
            <a:r>
              <a:rPr lang="en-US" dirty="0"/>
              <a:t>Ask In Jesus</a:t>
            </a:r>
          </a:p>
          <a:p>
            <a:pPr lvl="1"/>
            <a:r>
              <a:rPr lang="en-US" dirty="0"/>
              <a:t>John 16:23-33</a:t>
            </a:r>
          </a:p>
          <a:p>
            <a:pPr lvl="1"/>
            <a:r>
              <a:rPr lang="en-US" dirty="0"/>
              <a:t>John 15:1-11</a:t>
            </a:r>
          </a:p>
          <a:p>
            <a:r>
              <a:rPr lang="en-US" dirty="0"/>
              <a:t>Lifestyle</a:t>
            </a:r>
          </a:p>
          <a:p>
            <a:pPr lvl="1"/>
            <a:r>
              <a:rPr lang="en-US" dirty="0"/>
              <a:t>1 Thes. 5:12-25</a:t>
            </a:r>
          </a:p>
          <a:p>
            <a:r>
              <a:rPr lang="en-US" dirty="0"/>
              <a:t>Disciples’ Prayer</a:t>
            </a:r>
          </a:p>
          <a:p>
            <a:pPr lvl="1"/>
            <a:r>
              <a:rPr lang="en-US" dirty="0"/>
              <a:t>Matthew 6:5-15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146ED-EF6A-FF58-1E39-5DB2CBD71BF3}"/>
              </a:ext>
            </a:extLst>
          </p:cNvPr>
          <p:cNvSpPr txBox="1"/>
          <p:nvPr/>
        </p:nvSpPr>
        <p:spPr>
          <a:xfrm>
            <a:off x="3664927" y="1403350"/>
            <a:ext cx="485994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all know what it is to feel deadness in prayer, difficulty in prayer, to be tongue-tied, with nothing to say, as it were, having to force ourselves to try. Well, to the extent that is true of us, we are not praying in the Spirit.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6BFB0-BF13-3861-69C8-914CD02B8450}"/>
              </a:ext>
            </a:extLst>
          </p:cNvPr>
          <p:cNvSpPr txBox="1"/>
          <p:nvPr/>
        </p:nvSpPr>
        <p:spPr>
          <a:xfrm>
            <a:off x="3573861" y="5903287"/>
            <a:ext cx="90218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</a:rPr>
              <a:t>(Martyn Lloyd-Jones, Living Water: Studies in John 4, 99)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879418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64797-BAA5-A7C7-75A5-B0256234A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D5059-ED3F-31EF-E031-BA9F5CDE7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914999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Walbaum Display Heavy" panose="020F0502020204030204" pitchFamily="18" charset="0"/>
              </a:rPr>
              <a:t>Fellowship &amp;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0EC84-02F2-B36E-BABE-3C28B8146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8687"/>
            <a:ext cx="5106838" cy="5779698"/>
          </a:xfrm>
        </p:spPr>
        <p:txBody>
          <a:bodyPr>
            <a:normAutofit/>
          </a:bodyPr>
          <a:lstStyle/>
          <a:p>
            <a:r>
              <a:rPr lang="en-US" dirty="0"/>
              <a:t>With Trinity</a:t>
            </a:r>
          </a:p>
          <a:p>
            <a:pPr lvl="1"/>
            <a:r>
              <a:rPr lang="en-US" dirty="0"/>
              <a:t>John 14:16-31</a:t>
            </a:r>
          </a:p>
          <a:p>
            <a:pPr lvl="1"/>
            <a:r>
              <a:rPr lang="en-US" dirty="0"/>
              <a:t>2 Corinthians 13:14</a:t>
            </a:r>
          </a:p>
          <a:p>
            <a:pPr lvl="1"/>
            <a:r>
              <a:rPr lang="en-US" dirty="0"/>
              <a:t>1 John 4:10-12</a:t>
            </a:r>
          </a:p>
          <a:p>
            <a:r>
              <a:rPr lang="en-US" dirty="0"/>
              <a:t>With each other</a:t>
            </a:r>
          </a:p>
          <a:p>
            <a:pPr lvl="1"/>
            <a:r>
              <a:rPr lang="en-US" dirty="0"/>
              <a:t>Ephesians 2</a:t>
            </a:r>
          </a:p>
          <a:p>
            <a:pPr lvl="1"/>
            <a:r>
              <a:rPr lang="en-US" dirty="0"/>
              <a:t>Ephesians 4:3-6</a:t>
            </a:r>
          </a:p>
          <a:p>
            <a:pPr lvl="1"/>
            <a:r>
              <a:rPr lang="en-US" dirty="0"/>
              <a:t>John 17:13-26</a:t>
            </a:r>
          </a:p>
          <a:p>
            <a:pPr lvl="1"/>
            <a:r>
              <a:rPr lang="en-US" dirty="0"/>
              <a:t>John 15:12-17</a:t>
            </a:r>
          </a:p>
          <a:p>
            <a:pPr lvl="1"/>
            <a:r>
              <a:rPr lang="en-US" dirty="0"/>
              <a:t>Philippians 1:27-2:18</a:t>
            </a:r>
          </a:p>
          <a:p>
            <a:pPr lvl="1"/>
            <a:r>
              <a:rPr lang="en-US" dirty="0"/>
              <a:t>Ephesians 2:18-19</a:t>
            </a:r>
          </a:p>
          <a:p>
            <a:pPr lvl="1"/>
            <a:r>
              <a:rPr lang="en-US" dirty="0"/>
              <a:t>1 John 1</a:t>
            </a:r>
          </a:p>
          <a:p>
            <a:pPr lvl="1"/>
            <a:r>
              <a:rPr lang="en-US" dirty="0"/>
              <a:t>1 Cor 12:4-30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DED47811-C434-B56D-44FB-926A5255936C}"/>
              </a:ext>
            </a:extLst>
          </p:cNvPr>
          <p:cNvSpPr/>
          <p:nvPr/>
        </p:nvSpPr>
        <p:spPr>
          <a:xfrm>
            <a:off x="10896301" y="3244968"/>
            <a:ext cx="914998" cy="89137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Left-Right-Up 4">
            <a:extLst>
              <a:ext uri="{FF2B5EF4-FFF2-40B4-BE49-F238E27FC236}">
                <a16:creationId xmlns:a16="http://schemas.microsoft.com/office/drawing/2014/main" id="{F1BA63D4-9EC6-420E-708E-A34937175B28}"/>
              </a:ext>
            </a:extLst>
          </p:cNvPr>
          <p:cNvSpPr/>
          <p:nvPr/>
        </p:nvSpPr>
        <p:spPr>
          <a:xfrm rot="16200000">
            <a:off x="6716279" y="3205317"/>
            <a:ext cx="1526875" cy="914999"/>
          </a:xfrm>
          <a:prstGeom prst="leftRight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6EF73CBA-6A95-CDD9-9E3C-F2BB99C3954A}"/>
              </a:ext>
            </a:extLst>
          </p:cNvPr>
          <p:cNvSpPr/>
          <p:nvPr/>
        </p:nvSpPr>
        <p:spPr>
          <a:xfrm>
            <a:off x="11119449" y="3623101"/>
            <a:ext cx="474453" cy="513246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741739-7F38-30B9-0B6B-8871FBD02F44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6193766" y="882221"/>
            <a:ext cx="4931285" cy="28342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6C9261-600F-1283-0B4F-5A57A2EC4A48}"/>
              </a:ext>
            </a:extLst>
          </p:cNvPr>
          <p:cNvCxnSpPr>
            <a:cxnSpLocks/>
            <a:stCxn id="4" idx="1"/>
            <a:endCxn id="16" idx="0"/>
          </p:cNvCxnSpPr>
          <p:nvPr/>
        </p:nvCxnSpPr>
        <p:spPr>
          <a:xfrm flipH="1">
            <a:off x="6188164" y="3690658"/>
            <a:ext cx="4936887" cy="28553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5526CFD-714B-D209-0DCB-B730C6B6A5A8}"/>
              </a:ext>
            </a:extLst>
          </p:cNvPr>
          <p:cNvSpPr/>
          <p:nvPr/>
        </p:nvSpPr>
        <p:spPr>
          <a:xfrm>
            <a:off x="6193766" y="882221"/>
            <a:ext cx="4925683" cy="2835754"/>
          </a:xfrm>
          <a:custGeom>
            <a:avLst/>
            <a:gdLst>
              <a:gd name="csX0" fmla="*/ 0 w 4925683"/>
              <a:gd name="csY0" fmla="*/ 0 h 3122762"/>
              <a:gd name="csX1" fmla="*/ 2484408 w 4925683"/>
              <a:gd name="csY1" fmla="*/ 2398143 h 3122762"/>
              <a:gd name="csX2" fmla="*/ 4925683 w 4925683"/>
              <a:gd name="csY2" fmla="*/ 3122762 h 31227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5683" h="3122762">
                <a:moveTo>
                  <a:pt x="0" y="0"/>
                </a:moveTo>
                <a:cubicBezTo>
                  <a:pt x="831730" y="938841"/>
                  <a:pt x="1663461" y="1877683"/>
                  <a:pt x="2484408" y="2398143"/>
                </a:cubicBezTo>
                <a:cubicBezTo>
                  <a:pt x="3305355" y="2918603"/>
                  <a:pt x="4115519" y="3020682"/>
                  <a:pt x="4925683" y="3122762"/>
                </a:cubicBezTo>
              </a:path>
            </a:pathLst>
          </a:custGeom>
          <a:noFill/>
          <a:ln w="31750"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805FCC-C9FC-5C24-F6CC-BCAF48FD0FC4}"/>
              </a:ext>
            </a:extLst>
          </p:cNvPr>
          <p:cNvSpPr/>
          <p:nvPr/>
        </p:nvSpPr>
        <p:spPr>
          <a:xfrm flipV="1">
            <a:off x="6188164" y="3710239"/>
            <a:ext cx="4925683" cy="2835754"/>
          </a:xfrm>
          <a:custGeom>
            <a:avLst/>
            <a:gdLst>
              <a:gd name="csX0" fmla="*/ 0 w 4925683"/>
              <a:gd name="csY0" fmla="*/ 0 h 3122762"/>
              <a:gd name="csX1" fmla="*/ 2484408 w 4925683"/>
              <a:gd name="csY1" fmla="*/ 2398143 h 3122762"/>
              <a:gd name="csX2" fmla="*/ 4925683 w 4925683"/>
              <a:gd name="csY2" fmla="*/ 3122762 h 31227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925683" h="3122762">
                <a:moveTo>
                  <a:pt x="0" y="0"/>
                </a:moveTo>
                <a:cubicBezTo>
                  <a:pt x="831730" y="938841"/>
                  <a:pt x="1663461" y="1877683"/>
                  <a:pt x="2484408" y="2398143"/>
                </a:cubicBezTo>
                <a:cubicBezTo>
                  <a:pt x="3305355" y="2918603"/>
                  <a:pt x="4115519" y="3020682"/>
                  <a:pt x="4925683" y="3122762"/>
                </a:cubicBezTo>
              </a:path>
            </a:pathLst>
          </a:custGeom>
          <a:noFill/>
          <a:ln w="31750"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B1727CC-8BB6-640B-B800-B2FFF8D34791}"/>
              </a:ext>
            </a:extLst>
          </p:cNvPr>
          <p:cNvSpPr/>
          <p:nvPr/>
        </p:nvSpPr>
        <p:spPr>
          <a:xfrm rot="3422750">
            <a:off x="8563591" y="4246542"/>
            <a:ext cx="118132" cy="317749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76C3ED8-96F7-FB51-4FDB-7435F84BD71E}"/>
              </a:ext>
            </a:extLst>
          </p:cNvPr>
          <p:cNvSpPr/>
          <p:nvPr/>
        </p:nvSpPr>
        <p:spPr>
          <a:xfrm rot="7234187">
            <a:off x="8545706" y="2870512"/>
            <a:ext cx="118132" cy="317749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9B7D6C-4285-1A31-7292-5AEBACBD6F4F}"/>
              </a:ext>
            </a:extLst>
          </p:cNvPr>
          <p:cNvSpPr txBox="1"/>
          <p:nvPr/>
        </p:nvSpPr>
        <p:spPr>
          <a:xfrm>
            <a:off x="8435868" y="1778545"/>
            <a:ext cx="1151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Believer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FF9640-1A4D-A287-A8DE-1C9C837E9303}"/>
              </a:ext>
            </a:extLst>
          </p:cNvPr>
          <p:cNvSpPr txBox="1"/>
          <p:nvPr/>
        </p:nvSpPr>
        <p:spPr>
          <a:xfrm>
            <a:off x="8435868" y="5291253"/>
            <a:ext cx="1151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Believer 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3BD73B-58D5-D499-3E89-4EA1528A84CD}"/>
              </a:ext>
            </a:extLst>
          </p:cNvPr>
          <p:cNvSpPr txBox="1"/>
          <p:nvPr/>
        </p:nvSpPr>
        <p:spPr>
          <a:xfrm>
            <a:off x="11057150" y="4269430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E19B7E-06C5-734E-2922-3F8BBCA1FEBB}"/>
              </a:ext>
            </a:extLst>
          </p:cNvPr>
          <p:cNvSpPr txBox="1"/>
          <p:nvPr/>
        </p:nvSpPr>
        <p:spPr>
          <a:xfrm>
            <a:off x="7181176" y="3478150"/>
            <a:ext cx="682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Devil</a:t>
            </a:r>
          </a:p>
        </p:txBody>
      </p:sp>
      <p:pic>
        <p:nvPicPr>
          <p:cNvPr id="29" name="Graphic 28" descr="Man with solid fill">
            <a:extLst>
              <a:ext uri="{FF2B5EF4-FFF2-40B4-BE49-F238E27FC236}">
                <a16:creationId xmlns:a16="http://schemas.microsoft.com/office/drawing/2014/main" id="{F83CA11C-E0BD-9312-449F-F458236F6B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67575" y="1912056"/>
            <a:ext cx="914400" cy="914400"/>
          </a:xfrm>
          <a:prstGeom prst="rect">
            <a:avLst/>
          </a:prstGeom>
        </p:spPr>
      </p:pic>
      <p:pic>
        <p:nvPicPr>
          <p:cNvPr id="31" name="Graphic 30" descr="Man with solid fill">
            <a:extLst>
              <a:ext uri="{FF2B5EF4-FFF2-40B4-BE49-F238E27FC236}">
                <a16:creationId xmlns:a16="http://schemas.microsoft.com/office/drawing/2014/main" id="{EECD0853-FB72-BB30-3873-A94264A1E6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67575" y="46055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82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4834</TotalTime>
  <Words>270</Words>
  <Application>Microsoft Office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Walbaum Display Heavy</vt:lpstr>
      <vt:lpstr>Office Theme</vt:lpstr>
      <vt:lpstr>The Greatness of God</vt:lpstr>
      <vt:lpstr>Plan</vt:lpstr>
      <vt:lpstr>Spirit of Life</vt:lpstr>
      <vt:lpstr>Praying through the Spirit</vt:lpstr>
      <vt:lpstr>Fellowship &amp; Family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Schubert, Keith</dc:creator>
  <cp:lastModifiedBy>Schubert, Keith</cp:lastModifiedBy>
  <cp:revision>17</cp:revision>
  <dcterms:created xsi:type="dcterms:W3CDTF">2026-08-12T20:14:34Z</dcterms:created>
  <dcterms:modified xsi:type="dcterms:W3CDTF">2026-09-16T22:25:43Z</dcterms:modified>
</cp:coreProperties>
</file>