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9" r:id="rId3"/>
    <p:sldId id="270" r:id="rId4"/>
    <p:sldId id="271" r:id="rId5"/>
    <p:sldId id="272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AEE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6" autoAdjust="0"/>
    <p:restoredTop sz="94660"/>
  </p:normalViewPr>
  <p:slideViewPr>
    <p:cSldViewPr snapToGrid="0">
      <p:cViewPr varScale="1">
        <p:scale>
          <a:sx n="53" d="100"/>
          <a:sy n="53" d="100"/>
        </p:scale>
        <p:origin x="53" y="6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BE288-2A66-492B-B965-4880F7AF60E3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5FC45-9149-4987-BEDE-BCEAB63427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93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D00B9-CE67-4C5F-7A9D-93A4930D6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630606-3AC4-E3A4-9FC6-3F0C41ED61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7C280-3239-D0E8-6B8F-5EC71E83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7A94D2-5E3F-344F-0CB5-3F4C7119E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3C649-C388-4808-ADB9-06EC56DD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00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CF20D-76B4-3700-B836-EA563B02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706E7-C534-890D-0CA6-043689D70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A393A-73EF-4648-3502-619B00EE9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BBF39F-7928-D7DE-11D9-B1F849CBC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73FC9-022F-8B50-3B90-D8F7D804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1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17F1B-453F-6B4D-AE9D-ADA7E1FC6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4A78C-A919-5D50-FF47-8EE65100D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B1B25A-C214-9E57-1D78-2308E86B7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2352D-FD2B-7728-0057-26990922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3E10B-F2F3-D4F1-9745-9A936FA81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7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0466-9A32-44F8-861E-59C4A64B8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445B9-A184-7685-9BDC-74DBBFD1CB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388853-DA1E-4C39-2946-7CDB202AD6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67BCB7-D5CA-CEDE-C6F5-7B729455D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D2DEC2-853A-F8A6-7938-985099241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2086E-103D-ED0F-83F6-C95815D77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635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DED2C-1BEE-10EF-2034-68211C214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B0F39-0899-C1BA-E9A6-652C9B7A3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18ADD-E02C-7591-63CB-F6FF0AC68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39C52-9917-F8FD-94D1-6D7966D6CE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027F6-3870-D374-333C-1AC83B48A8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3EDDCF-4AEB-CF27-F5B8-3298C1B15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C1EF8E-7660-552E-ACB7-73B34D613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78A13E-9CBC-7358-EC60-42E3A9A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74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ADB81-1E22-8337-EF19-4F20434BE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21162-9A0F-64F7-65E7-A98274C27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6D9872-6B25-86B1-5290-C18F1D756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EFCFDD-579E-FCCB-C9BE-EC3C1D501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80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E5B740-0912-5E75-61E3-9F395B45A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685BA7-011E-DCED-5B1A-75B5ED7A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7A8508-BF85-541F-F10C-129973387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02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3C76B-CB2B-AC64-6D39-35BFEB24E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EF594-E607-4EE2-723A-1B24A007F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D328C-68EB-249B-42B8-FBC53E0563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B11422-5B37-A9CB-DCD4-E6B8C494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EDFA4-27BA-C6AA-6B30-E35CE582B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E499-8697-B177-FEC3-914F56C9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984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5168D-6A3F-898C-C1FC-CB43B9C5E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CFD84-7DC6-3B60-4582-82FE3A41E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8CA18-C812-7207-0A09-F85BBA4CBC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F75CB8-3746-B69A-5A84-B004DF4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DF9AA7-AE4D-0B3E-4866-124010794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15019A-0AE7-E12B-5584-B33A303EF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869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52E27-9E82-6D74-415C-D8E429F1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D4DCC9-8A62-FD25-9C2C-FF862EB48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6856F-64EB-B5FA-C2FA-01350DDA8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1D083-7498-825C-756B-03504720E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3C925-6EFD-448B-05CC-C5B50A071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042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865C07-AB45-A987-829A-C9FDBE02A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CA798-8D33-A923-9CC8-E59C13CC9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E06184-84AF-B5CB-11EB-47C1BF63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031EB6-169D-D56A-73E8-E3BB065D5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392CA-1FCC-F2E2-E5D6-8D9AE841E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776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549CC-4839-19B6-12DC-BD4B9F6FD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A2C09-8EEF-4AC0-6F76-BC91A881D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52328-CEBD-E5A0-C704-A3AC1E176E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41CC02-2060-4AAF-82E4-F9A7AECF57D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6AA12-E0D1-D219-F962-B420338AA0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E56F4-AD32-BDDB-5B3A-F58C999B9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81BCC-6384-40E1-AEB0-2D83C26D04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73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87B733-2407-62BC-1A5B-87A24E1FF65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51" b="15679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C399D5-2695-A497-1014-38F30AFAAE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The Greatness of God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ED334-18FC-6A6F-A0DE-AC11592E5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Dr. Keith Evan Schubert</a:t>
            </a:r>
          </a:p>
        </p:txBody>
      </p:sp>
    </p:spTree>
    <p:extLst>
      <p:ext uri="{BB962C8B-B14F-4D97-AF65-F5344CB8AC3E}">
        <p14:creationId xmlns:p14="http://schemas.microsoft.com/office/powerpoint/2010/main" val="2657851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0E85-C533-D4C8-B211-2DDF0B97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915F887-6940-D0E6-1E18-59A38A503FD6}"/>
              </a:ext>
            </a:extLst>
          </p:cNvPr>
          <p:cNvSpPr/>
          <p:nvPr/>
        </p:nvSpPr>
        <p:spPr>
          <a:xfrm>
            <a:off x="83748" y="3869260"/>
            <a:ext cx="8613211" cy="4692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E2494-5A86-5741-E9ED-D1D174C76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317" y="0"/>
            <a:ext cx="10515600" cy="1325563"/>
          </a:xfrm>
        </p:spPr>
        <p:txBody>
          <a:bodyPr/>
          <a:lstStyle/>
          <a:p>
            <a:r>
              <a:rPr lang="en-US" dirty="0"/>
              <a:t>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8127A2-3093-4C7A-8B12-0A35BA24E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87" y="1325563"/>
            <a:ext cx="10515600" cy="5532437"/>
          </a:xfrm>
        </p:spPr>
        <p:txBody>
          <a:bodyPr>
            <a:normAutofit/>
          </a:bodyPr>
          <a:lstStyle/>
          <a:p>
            <a:r>
              <a:rPr lang="en-US" dirty="0"/>
              <a:t>8/19 	Thinking about Trinity	Intro</a:t>
            </a:r>
          </a:p>
          <a:p>
            <a:r>
              <a:rPr lang="en-US" dirty="0"/>
              <a:t>8/26	God before Creation	Ch 1</a:t>
            </a:r>
          </a:p>
          <a:p>
            <a:r>
              <a:rPr lang="en-US" dirty="0"/>
              <a:t>9/2		Father Overflows		Ch 2</a:t>
            </a:r>
          </a:p>
          <a:p>
            <a:r>
              <a:rPr lang="en-US" dirty="0"/>
              <a:t>9/9		Son Saves			Ch 3</a:t>
            </a:r>
          </a:p>
          <a:p>
            <a:r>
              <a:rPr lang="en-US" dirty="0"/>
              <a:t>9/16	Spirit Beautifies		Ch 4</a:t>
            </a:r>
          </a:p>
          <a:p>
            <a:r>
              <a:rPr lang="en-US" dirty="0"/>
              <a:t>9/23	Who is like you?		Ch5 &amp; Conclusion</a:t>
            </a:r>
          </a:p>
          <a:p>
            <a:r>
              <a:rPr lang="en-US" dirty="0"/>
              <a:t>9/30	Attributes of God		Handout 1</a:t>
            </a:r>
          </a:p>
          <a:p>
            <a:r>
              <a:rPr lang="en-US" dirty="0"/>
              <a:t>10/7	Holiness of God		Handout 2</a:t>
            </a:r>
          </a:p>
          <a:p>
            <a:r>
              <a:rPr lang="en-US" dirty="0"/>
              <a:t>10/14	Sovereignty of God	Handout 3</a:t>
            </a:r>
          </a:p>
          <a:p>
            <a:r>
              <a:rPr lang="en-US" dirty="0"/>
              <a:t>10/21	Theophanies		Handout 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785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B9BF570-E57C-9480-67CA-44FDF42C8240}"/>
              </a:ext>
            </a:extLst>
          </p:cNvPr>
          <p:cNvSpPr/>
          <p:nvPr/>
        </p:nvSpPr>
        <p:spPr>
          <a:xfrm>
            <a:off x="6339840" y="0"/>
            <a:ext cx="5852160" cy="68521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9AC6A3-9E67-0139-5451-9312BDC27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Holiness and Beauty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8BB72-A595-9EAA-9EA6-918FCFDED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013961" cy="4351338"/>
          </a:xfrm>
        </p:spPr>
        <p:txBody>
          <a:bodyPr/>
          <a:lstStyle/>
          <a:p>
            <a:r>
              <a:rPr lang="en-US" dirty="0"/>
              <a:t>Psalm 29</a:t>
            </a:r>
          </a:p>
          <a:p>
            <a:r>
              <a:rPr lang="en-US" dirty="0"/>
              <a:t>Psalm 96</a:t>
            </a:r>
          </a:p>
          <a:p>
            <a:r>
              <a:rPr lang="en-US" dirty="0"/>
              <a:t>Psalm 110</a:t>
            </a:r>
          </a:p>
          <a:p>
            <a:r>
              <a:rPr lang="en-US" dirty="0"/>
              <a:t>1 Chronicles 16:29</a:t>
            </a:r>
          </a:p>
          <a:p>
            <a:r>
              <a:rPr lang="en-US" dirty="0"/>
              <a:t>2 Chronicles 20:21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2D78FC-9341-69D7-0AB7-681ADA469B75}"/>
              </a:ext>
            </a:extLst>
          </p:cNvPr>
          <p:cNvSpPr txBox="1"/>
          <p:nvPr/>
        </p:nvSpPr>
        <p:spPr>
          <a:xfrm>
            <a:off x="6339840" y="85636"/>
            <a:ext cx="6096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/>
              <a:t>In the beauty of the lilies Christ was born across the sea,</a:t>
            </a:r>
          </a:p>
          <a:p>
            <a:r>
              <a:rPr lang="en-US" sz="3200" dirty="0"/>
              <a:t>With a glory in His bosom that transfigures you and me.</a:t>
            </a:r>
          </a:p>
          <a:p>
            <a:r>
              <a:rPr lang="en-US" sz="3200" dirty="0"/>
              <a:t>As He died to make men holy, let us die to make men free,</a:t>
            </a:r>
          </a:p>
          <a:p>
            <a:r>
              <a:rPr lang="en-US" sz="3200" dirty="0"/>
              <a:t>While God is marching on.</a:t>
            </a:r>
          </a:p>
        </p:txBody>
      </p:sp>
      <p:pic>
        <p:nvPicPr>
          <p:cNvPr id="11" name="Picture 10" descr="Premium AI Image | A field of lilies in a meadow">
            <a:extLst>
              <a:ext uri="{FF2B5EF4-FFF2-40B4-BE49-F238E27FC236}">
                <a16:creationId xmlns:a16="http://schemas.microsoft.com/office/drawing/2014/main" id="{9CAF2F69-70EA-2432-5254-050DB6EB69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56" t="37034" r="31445"/>
          <a:stretch>
            <a:fillRect/>
          </a:stretch>
        </p:blipFill>
        <p:spPr>
          <a:xfrm>
            <a:off x="6339840" y="3625066"/>
            <a:ext cx="5852160" cy="322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9671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2209-F766-74B7-65C2-E0BF4A786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Salvation, Joy, Worship, … and Wrath?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F3348-CBA2-7600-D7DB-CCB2D059F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Ephesians 1</a:t>
            </a:r>
          </a:p>
          <a:p>
            <a:r>
              <a:rPr lang="en-US" dirty="0"/>
              <a:t>Psalm 100</a:t>
            </a:r>
          </a:p>
          <a:p>
            <a:r>
              <a:rPr lang="en-US" dirty="0"/>
              <a:t>Psalm 84</a:t>
            </a:r>
          </a:p>
          <a:p>
            <a:endParaRPr lang="en-US" dirty="0"/>
          </a:p>
          <a:p>
            <a:r>
              <a:rPr lang="en-US" dirty="0"/>
              <a:t>Matthew 26:39</a:t>
            </a:r>
          </a:p>
          <a:p>
            <a:r>
              <a:rPr lang="en-US" dirty="0"/>
              <a:t>John 18:11</a:t>
            </a:r>
          </a:p>
          <a:p>
            <a:r>
              <a:rPr lang="en-US" dirty="0"/>
              <a:t>Revelation 16:19</a:t>
            </a:r>
          </a:p>
          <a:p>
            <a:r>
              <a:rPr lang="en-US" dirty="0"/>
              <a:t>Revelation 19</a:t>
            </a:r>
          </a:p>
          <a:p>
            <a:r>
              <a:rPr lang="en-US" dirty="0"/>
              <a:t>Hebrews 12:18-24</a:t>
            </a:r>
          </a:p>
        </p:txBody>
      </p:sp>
      <p:pic>
        <p:nvPicPr>
          <p:cNvPr id="5" name="Picture 4" descr="Mark 10.45 - Son of Man did not come to be served but to serve and give ...">
            <a:extLst>
              <a:ext uri="{FF2B5EF4-FFF2-40B4-BE49-F238E27FC236}">
                <a16:creationId xmlns:a16="http://schemas.microsoft.com/office/drawing/2014/main" id="{EFBD1DD5-CB7A-559B-2777-20B2C89F7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250" y="1709057"/>
            <a:ext cx="6437750" cy="51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19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76C6C-F7F0-3171-23A8-0942256AC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Glory in John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AD556D-773A-3D11-7F16-CB2847EFC0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John 1:14</a:t>
            </a:r>
          </a:p>
          <a:p>
            <a:r>
              <a:rPr lang="en-US" dirty="0"/>
              <a:t>John 2:11</a:t>
            </a:r>
          </a:p>
          <a:p>
            <a:r>
              <a:rPr lang="en-US" dirty="0"/>
              <a:t>John 11:40</a:t>
            </a:r>
          </a:p>
          <a:p>
            <a:r>
              <a:rPr lang="en-US" dirty="0"/>
              <a:t>John 12:23-33</a:t>
            </a:r>
          </a:p>
          <a:p>
            <a:r>
              <a:rPr lang="en-US" dirty="0"/>
              <a:t>John 15:8</a:t>
            </a:r>
          </a:p>
          <a:p>
            <a:r>
              <a:rPr lang="en-US" dirty="0"/>
              <a:t>John 16:14</a:t>
            </a:r>
          </a:p>
          <a:p>
            <a:r>
              <a:rPr lang="en-US" dirty="0"/>
              <a:t>John 17:1-5, 10, 20-26</a:t>
            </a:r>
          </a:p>
          <a:p>
            <a:endParaRPr lang="en-US" dirty="0"/>
          </a:p>
        </p:txBody>
      </p:sp>
      <p:pic>
        <p:nvPicPr>
          <p:cNvPr id="4" name="Picture 3" descr="Calligraphy Letters Vector PNG Images, Christian Vector Calligraphy ...">
            <a:extLst>
              <a:ext uri="{FF2B5EF4-FFF2-40B4-BE49-F238E27FC236}">
                <a16:creationId xmlns:a16="http://schemas.microsoft.com/office/drawing/2014/main" id="{CA75D711-E104-2378-B543-6E2D976CB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54528"/>
            <a:ext cx="5179155" cy="514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610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4954</TotalTime>
  <Words>207</Words>
  <Application>Microsoft Office PowerPoint</Application>
  <PresentationFormat>Widescreen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The Greatness of God</vt:lpstr>
      <vt:lpstr>Plan</vt:lpstr>
      <vt:lpstr>Holiness and Beauty</vt:lpstr>
      <vt:lpstr>Salvation, Joy, Worship, … and Wrath?</vt:lpstr>
      <vt:lpstr>Jesus Glory in John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Schubert, Keith</dc:creator>
  <cp:lastModifiedBy>Schubert, Keith</cp:lastModifiedBy>
  <cp:revision>19</cp:revision>
  <dcterms:created xsi:type="dcterms:W3CDTF">2026-08-12T20:14:34Z</dcterms:created>
  <dcterms:modified xsi:type="dcterms:W3CDTF">2026-09-23T22:01:51Z</dcterms:modified>
</cp:coreProperties>
</file>