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9" r:id="rId3"/>
    <p:sldId id="270" r:id="rId4"/>
    <p:sldId id="272" r:id="rId5"/>
    <p:sldId id="273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AEE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6" autoAdjust="0"/>
    <p:restoredTop sz="94660"/>
  </p:normalViewPr>
  <p:slideViewPr>
    <p:cSldViewPr snapToGrid="0">
      <p:cViewPr varScale="1">
        <p:scale>
          <a:sx n="72" d="100"/>
          <a:sy n="72" d="100"/>
        </p:scale>
        <p:origin x="93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BE288-2A66-492B-B965-4880F7AF60E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5FC45-9149-4987-BEDE-BCEAB634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93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D00B9-CE67-4C5F-7A9D-93A4930D6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30606-3AC4-E3A4-9FC6-3F0C41ED6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7C280-3239-D0E8-6B8F-5EC71E83D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A94D2-5E3F-344F-0CB5-3F4C7119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3C649-C388-4808-ADB9-06EC56DDF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0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CF20D-76B4-3700-B836-EA563B022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706E7-C534-890D-0CA6-043689D70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A393A-73EF-4648-3502-619B00EE9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BF39F-7928-D7DE-11D9-B1F849CBC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3FC9-022F-8B50-3B90-D8F7D804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9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17F1B-453F-6B4D-AE9D-ADA7E1FC6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4A78C-A919-5D50-FF47-8EE65100D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1B25A-C214-9E57-1D78-2308E86B7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2352D-FD2B-7728-0057-26990922F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3E10B-F2F3-D4F1-9745-9A936FA81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2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0466-9A32-44F8-861E-59C4A64B8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445B9-A184-7685-9BDC-74DBBFD1CB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388853-DA1E-4C39-2946-7CDB202AD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7BCB7-D5CA-CEDE-C6F5-7B729455D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2DEC2-853A-F8A6-7938-98509924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2086E-103D-ED0F-83F6-C95815D77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3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DED2C-1BEE-10EF-2034-68211C21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1B0F39-0899-C1BA-E9A6-652C9B7A3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18ADD-E02C-7591-63CB-F6FF0AC68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39C52-9917-F8FD-94D1-6D7966D6CE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1027F6-3870-D374-333C-1AC83B48A8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3EDDCF-4AEB-CF27-F5B8-3298C1B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C1EF8E-7660-552E-ACB7-73B34D613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78A13E-9CBC-7358-EC60-42E3A9AA2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4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ADB81-1E22-8337-EF19-4F20434BE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D21162-9A0F-64F7-65E7-A98274C2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6D9872-6B25-86B1-5290-C18F1D756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FCFDD-579E-FCCB-C9BE-EC3C1D501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0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E5B740-0912-5E75-61E3-9F395B45A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685BA7-011E-DCED-5B1A-75B5ED7A3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A8508-BF85-541F-F10C-129973387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02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3C76B-CB2B-AC64-6D39-35BFEB24E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EF594-E607-4EE2-723A-1B24A007F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D328C-68EB-249B-42B8-FBC53E056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11422-5B37-A9CB-DCD4-E6B8C494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EDFA4-27BA-C6AA-6B30-E35CE582B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AE499-8697-B177-FEC3-914F56C9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84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5168D-6A3F-898C-C1FC-CB43B9C5E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7CFD84-7DC6-3B60-4582-82FE3A41E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8CA18-C812-7207-0A09-F85BBA4CBC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75CB8-3746-B69A-5A84-B004DF433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DF9AA7-AE4D-0B3E-4866-124010794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5019A-0AE7-E12B-5584-B33A303EF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86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52E27-9E82-6D74-415C-D8E429F1A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4DCC9-8A62-FD25-9C2C-FF862EB48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6856F-64EB-B5FA-C2FA-01350DDA8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1D083-7498-825C-756B-03504720E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3C925-6EFD-448B-05CC-C5B50A07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4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865C07-AB45-A987-829A-C9FDBE02AB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CA798-8D33-A923-9CC8-E59C13CC9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06184-84AF-B5CB-11EB-47C1BF63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31EB6-169D-D56A-73E8-E3BB065D5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392CA-1FCC-F2E2-E5D6-8D9AE841E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77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549CC-4839-19B6-12DC-BD4B9F6FD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A2C09-8EEF-4AC0-6F76-BC91A881D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52328-CEBD-E5A0-C704-A3AC1E176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6AA12-E0D1-D219-F962-B420338AA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E56F4-AD32-BDDB-5B3A-F58C999B9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7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87B733-2407-62BC-1A5B-87A24E1FF6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" b="15679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C399D5-2695-A497-1014-38F30AFAA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Greatness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ED334-18FC-6A6F-A0DE-AC11592E50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Dr. Keith Evan Schubert</a:t>
            </a:r>
          </a:p>
        </p:txBody>
      </p:sp>
    </p:spTree>
    <p:extLst>
      <p:ext uri="{BB962C8B-B14F-4D97-AF65-F5344CB8AC3E}">
        <p14:creationId xmlns:p14="http://schemas.microsoft.com/office/powerpoint/2010/main" val="2657851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50E85-C533-D4C8-B211-2DDF0B976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15F887-6940-D0E6-1E18-59A38A503FD6}"/>
              </a:ext>
            </a:extLst>
          </p:cNvPr>
          <p:cNvSpPr/>
          <p:nvPr/>
        </p:nvSpPr>
        <p:spPr>
          <a:xfrm>
            <a:off x="83748" y="4372845"/>
            <a:ext cx="8613211" cy="4692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CE2494-5A86-5741-E9ED-D1D174C76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7" y="0"/>
            <a:ext cx="10515600" cy="1325563"/>
          </a:xfrm>
        </p:spPr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127A2-3093-4C7A-8B12-0A35BA24E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7" y="1325563"/>
            <a:ext cx="10515600" cy="5532437"/>
          </a:xfrm>
        </p:spPr>
        <p:txBody>
          <a:bodyPr>
            <a:normAutofit/>
          </a:bodyPr>
          <a:lstStyle/>
          <a:p>
            <a:r>
              <a:rPr lang="en-US" dirty="0"/>
              <a:t>8/19 	Thinking about Trinity	Intro</a:t>
            </a:r>
          </a:p>
          <a:p>
            <a:r>
              <a:rPr lang="en-US" dirty="0"/>
              <a:t>8/26	God before Creation	Ch 1</a:t>
            </a:r>
          </a:p>
          <a:p>
            <a:r>
              <a:rPr lang="en-US" dirty="0"/>
              <a:t>9/2		Father Overflows		Ch 2</a:t>
            </a:r>
          </a:p>
          <a:p>
            <a:r>
              <a:rPr lang="en-US" dirty="0"/>
              <a:t>9/9		Son Saves			Ch 3</a:t>
            </a:r>
          </a:p>
          <a:p>
            <a:r>
              <a:rPr lang="en-US" dirty="0"/>
              <a:t>9/16	Spirit Beautifies		Ch 4</a:t>
            </a:r>
          </a:p>
          <a:p>
            <a:r>
              <a:rPr lang="en-US" dirty="0"/>
              <a:t>9/23	Who is like you?		Ch5 &amp; Conclusion</a:t>
            </a:r>
          </a:p>
          <a:p>
            <a:r>
              <a:rPr lang="en-US" dirty="0"/>
              <a:t>9/30	Attributes of God		Handout 1</a:t>
            </a:r>
          </a:p>
          <a:p>
            <a:r>
              <a:rPr lang="en-US" dirty="0"/>
              <a:t>10/7	Holiness of God		Handout 2</a:t>
            </a:r>
          </a:p>
          <a:p>
            <a:r>
              <a:rPr lang="en-US" dirty="0"/>
              <a:t>10/14	Sovereignty of God	Handout 3</a:t>
            </a:r>
          </a:p>
          <a:p>
            <a:r>
              <a:rPr lang="en-US" dirty="0"/>
              <a:t>10/21	Theophanies		Handout 4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85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9381D-7AC7-F0EA-A04B-B4E0D39C0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Attributes of God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1AB6B7-560A-49E1-131E-29C6795F3A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028" y="1825624"/>
            <a:ext cx="5735854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458877-C1D1-CB70-DD96-C5744A6AE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2226" y="1929317"/>
            <a:ext cx="5391902" cy="41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32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EAAAD-FAA4-CA92-45E5-0BEB843DA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77FFC-F580-76CB-24CD-27B6198D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23437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1 John 4:7-12</a:t>
            </a:r>
          </a:p>
          <a:p>
            <a:r>
              <a:rPr lang="en-US" dirty="0"/>
              <a:t>1 John 1:5</a:t>
            </a:r>
          </a:p>
          <a:p>
            <a:r>
              <a:rPr lang="en-US" dirty="0"/>
              <a:t>Psalm 100:5</a:t>
            </a:r>
          </a:p>
          <a:p>
            <a:r>
              <a:rPr lang="en-US" dirty="0"/>
              <a:t>Jeremiah 10:10</a:t>
            </a:r>
          </a:p>
          <a:p>
            <a:r>
              <a:rPr lang="en-US" dirty="0"/>
              <a:t>Isaiah 40:28</a:t>
            </a:r>
          </a:p>
          <a:p>
            <a:r>
              <a:rPr lang="en-US" dirty="0"/>
              <a:t>Isaiah 46:9-10</a:t>
            </a:r>
          </a:p>
          <a:p>
            <a:r>
              <a:rPr lang="en-US" dirty="0"/>
              <a:t>Exodus 3:14</a:t>
            </a:r>
          </a:p>
          <a:p>
            <a:r>
              <a:rPr lang="en-US" dirty="0"/>
              <a:t>John 4:24</a:t>
            </a:r>
          </a:p>
          <a:p>
            <a:r>
              <a:rPr lang="en-US" dirty="0"/>
              <a:t>John 8:58</a:t>
            </a:r>
          </a:p>
          <a:p>
            <a:r>
              <a:rPr lang="en-US" dirty="0"/>
              <a:t>John 11:25</a:t>
            </a:r>
          </a:p>
          <a:p>
            <a:r>
              <a:rPr lang="en-US" dirty="0"/>
              <a:t>John 14:6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94BCB1-0D79-0F34-98E7-5A42B553082A}"/>
              </a:ext>
            </a:extLst>
          </p:cNvPr>
          <p:cNvSpPr txBox="1"/>
          <p:nvPr/>
        </p:nvSpPr>
        <p:spPr>
          <a:xfrm>
            <a:off x="4061636" y="1754525"/>
            <a:ext cx="7857461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Lucida Bright" panose="02040602050505020304" pitchFamily="18" charset="0"/>
              </a:rPr>
              <a:t>“God is </a:t>
            </a:r>
            <a:r>
              <a:rPr lang="en-US" sz="4000" i="1" dirty="0">
                <a:latin typeface="Lucida Bright" panose="02040602050505020304" pitchFamily="18" charset="0"/>
              </a:rPr>
              <a:t>uniquely</a:t>
            </a:r>
            <a:r>
              <a:rPr lang="en-US" sz="4000" dirty="0">
                <a:latin typeface="Lucida Bright" panose="02040602050505020304" pitchFamily="18" charset="0"/>
              </a:rPr>
              <a:t> unique. He is not unique as one of a kind, but unique in transcending the distinction between kind and member of a kind.” </a:t>
            </a:r>
          </a:p>
          <a:p>
            <a:endParaRPr lang="en-US" sz="4000" dirty="0">
              <a:latin typeface="Lucida Bright" panose="02040602050505020304" pitchFamily="18" charset="0"/>
            </a:endParaRPr>
          </a:p>
          <a:p>
            <a:r>
              <a:rPr lang="en-US" sz="3200" dirty="0">
                <a:latin typeface="Lucida Bright" panose="02040602050505020304" pitchFamily="18" charset="0"/>
              </a:rPr>
              <a:t>– Stanford Encyclopedia of Philosophy</a:t>
            </a:r>
          </a:p>
        </p:txBody>
      </p:sp>
    </p:spTree>
    <p:extLst>
      <p:ext uri="{BB962C8B-B14F-4D97-AF65-F5344CB8AC3E}">
        <p14:creationId xmlns:p14="http://schemas.microsoft.com/office/powerpoint/2010/main" val="661114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D9FFD-7BFE-1157-218F-FB4FAC290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75" y="261079"/>
            <a:ext cx="3763926" cy="1325563"/>
          </a:xfrm>
        </p:spPr>
        <p:txBody>
          <a:bodyPr/>
          <a:lstStyle/>
          <a:p>
            <a:r>
              <a:rPr lang="en-US" dirty="0"/>
              <a:t>Aseity of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03638-0C1C-D9F5-F2A3-BF260B0C7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531" y="1673151"/>
            <a:ext cx="3763926" cy="4819724"/>
          </a:xfrm>
        </p:spPr>
        <p:txBody>
          <a:bodyPr>
            <a:normAutofit/>
          </a:bodyPr>
          <a:lstStyle/>
          <a:p>
            <a:r>
              <a:rPr lang="en-US" dirty="0"/>
              <a:t>From Himself</a:t>
            </a:r>
          </a:p>
          <a:p>
            <a:pPr lvl="1"/>
            <a:r>
              <a:rPr lang="en-US" dirty="0"/>
              <a:t>Acts 17:24-30</a:t>
            </a:r>
          </a:p>
          <a:p>
            <a:pPr lvl="1"/>
            <a:r>
              <a:rPr lang="en-US" dirty="0"/>
              <a:t>Exodus 3:1-3</a:t>
            </a:r>
          </a:p>
          <a:p>
            <a:pPr lvl="1"/>
            <a:r>
              <a:rPr lang="en-US" dirty="0"/>
              <a:t>Colossians 1:15-17</a:t>
            </a:r>
          </a:p>
          <a:p>
            <a:pPr lvl="1"/>
            <a:r>
              <a:rPr lang="en-US" dirty="0"/>
              <a:t>Philippians 4:19</a:t>
            </a:r>
          </a:p>
          <a:p>
            <a:pPr lvl="1"/>
            <a:r>
              <a:rPr lang="en-US" dirty="0"/>
              <a:t>2 Corinthians 9:8</a:t>
            </a:r>
          </a:p>
          <a:p>
            <a:pPr lvl="1"/>
            <a:r>
              <a:rPr lang="en-US" dirty="0"/>
              <a:t>Isaiah 41:10</a:t>
            </a:r>
          </a:p>
          <a:p>
            <a:pPr lvl="1"/>
            <a:r>
              <a:rPr lang="en-US" dirty="0"/>
              <a:t>Isaiah 66:1–2 </a:t>
            </a:r>
          </a:p>
          <a:p>
            <a:pPr lvl="1"/>
            <a:r>
              <a:rPr lang="en-US" dirty="0"/>
              <a:t>Romans 8:38-39</a:t>
            </a:r>
          </a:p>
          <a:p>
            <a:pPr lvl="1"/>
            <a:r>
              <a:rPr lang="en-US" dirty="0"/>
              <a:t>Romans 11:35-36</a:t>
            </a:r>
          </a:p>
          <a:p>
            <a:pPr lvl="1"/>
            <a:r>
              <a:rPr lang="en-US" dirty="0"/>
              <a:t>Ephesians 2:8-9</a:t>
            </a:r>
          </a:p>
          <a:p>
            <a:pPr lvl="1"/>
            <a:r>
              <a:rPr lang="en-US" dirty="0"/>
              <a:t>Psalm 50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919B3A-3DE6-12F3-797A-4B40CBF49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031" y="454850"/>
            <a:ext cx="6402980" cy="640298"/>
          </a:xfrm>
          <a:prstGeom prst="rect">
            <a:avLst/>
          </a:prstGeom>
        </p:spPr>
      </p:pic>
      <p:pic>
        <p:nvPicPr>
          <p:cNvPr id="5" name="Picture 4" descr="Moses And The Burning Bush Clipart">
            <a:extLst>
              <a:ext uri="{FF2B5EF4-FFF2-40B4-BE49-F238E27FC236}">
                <a16:creationId xmlns:a16="http://schemas.microsoft.com/office/drawing/2014/main" id="{C9A43E7D-6139-4BF2-EAAE-0AF7568E5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1" y="1173344"/>
            <a:ext cx="7620000" cy="4543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30F5CB-3045-3360-D5CD-A2981C954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3510" y="5791200"/>
            <a:ext cx="23812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28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DA368-EF3E-4A1B-3F91-61ED8CF29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Omnis of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EAD55-FB7C-BA45-508F-B6A5F4B7C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768" y="1690688"/>
            <a:ext cx="5257800" cy="4351338"/>
          </a:xfrm>
        </p:spPr>
        <p:txBody>
          <a:bodyPr>
            <a:normAutofit/>
          </a:bodyPr>
          <a:lstStyle/>
          <a:p>
            <a:r>
              <a:rPr lang="en-US" sz="3200" b="1" dirty="0"/>
              <a:t>Omnipresence</a:t>
            </a:r>
          </a:p>
          <a:p>
            <a:pPr lvl="1"/>
            <a:r>
              <a:rPr lang="en-US" sz="2800" dirty="0"/>
              <a:t>Psalms 139:7-8</a:t>
            </a:r>
          </a:p>
          <a:p>
            <a:pPr lvl="1"/>
            <a:r>
              <a:rPr lang="en-US" sz="2800" dirty="0"/>
              <a:t>1 Kings 8:27</a:t>
            </a:r>
          </a:p>
          <a:p>
            <a:pPr lvl="1"/>
            <a:r>
              <a:rPr lang="en-US" sz="2800" dirty="0"/>
              <a:t>Jeremiah 23:23-24</a:t>
            </a:r>
          </a:p>
          <a:p>
            <a:r>
              <a:rPr lang="en-US" sz="3200" b="1" dirty="0"/>
              <a:t>Omniscience</a:t>
            </a:r>
          </a:p>
          <a:p>
            <a:pPr lvl="1"/>
            <a:r>
              <a:rPr lang="en-US" sz="2800" dirty="0"/>
              <a:t>Psalm 139:4</a:t>
            </a:r>
          </a:p>
          <a:p>
            <a:pPr lvl="1"/>
            <a:r>
              <a:rPr lang="en-US" sz="2800" dirty="0"/>
              <a:t>Psalm 147:5</a:t>
            </a:r>
          </a:p>
          <a:p>
            <a:pPr lvl="1"/>
            <a:r>
              <a:rPr lang="en-US" sz="2800" dirty="0"/>
              <a:t>Isaiah 46:9-10</a:t>
            </a:r>
          </a:p>
          <a:p>
            <a:pPr lvl="1"/>
            <a:r>
              <a:rPr lang="en-US" sz="2800" dirty="0"/>
              <a:t>Hebrews 4:13</a:t>
            </a:r>
          </a:p>
          <a:p>
            <a:endParaRPr lang="en-US" sz="3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A030B23-1E6A-E662-8FBE-B9CACFC962D1}"/>
              </a:ext>
            </a:extLst>
          </p:cNvPr>
          <p:cNvSpPr txBox="1">
            <a:spLocks/>
          </p:cNvSpPr>
          <p:nvPr/>
        </p:nvSpPr>
        <p:spPr>
          <a:xfrm>
            <a:off x="598968" y="1690688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Omnipotence</a:t>
            </a:r>
          </a:p>
          <a:p>
            <a:pPr lvl="1"/>
            <a:r>
              <a:rPr lang="en-US" sz="2800" dirty="0"/>
              <a:t>Job 42:1-6</a:t>
            </a:r>
          </a:p>
          <a:p>
            <a:pPr lvl="1"/>
            <a:r>
              <a:rPr lang="en-US" sz="2800" dirty="0"/>
              <a:t>Psalm 115:3</a:t>
            </a:r>
          </a:p>
          <a:p>
            <a:pPr lvl="1"/>
            <a:r>
              <a:rPr lang="en-US" sz="2800" dirty="0"/>
              <a:t>Numbers 11:18-23</a:t>
            </a:r>
          </a:p>
          <a:p>
            <a:pPr lvl="1"/>
            <a:r>
              <a:rPr lang="en-US" sz="2800" dirty="0"/>
              <a:t>Numbers 23:19</a:t>
            </a:r>
          </a:p>
          <a:p>
            <a:pPr lvl="1"/>
            <a:r>
              <a:rPr lang="en-US" sz="2800" dirty="0"/>
              <a:t>Genesis 1:3,6,9,…</a:t>
            </a:r>
          </a:p>
          <a:p>
            <a:pPr lvl="1"/>
            <a:r>
              <a:rPr lang="en-US" sz="2800" dirty="0"/>
              <a:t>Daniel 2:21</a:t>
            </a:r>
          </a:p>
          <a:p>
            <a:pPr lvl="1"/>
            <a:r>
              <a:rPr lang="en-US" sz="2800" dirty="0"/>
              <a:t>Ephesians 3:20</a:t>
            </a:r>
          </a:p>
          <a:p>
            <a:pPr lvl="1"/>
            <a:r>
              <a:rPr lang="en-US" sz="2800" dirty="0"/>
              <a:t>2 Corinthians 12:9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36611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5525</TotalTime>
  <Words>227</Words>
  <Application>Microsoft Office PowerPoint</Application>
  <PresentationFormat>Widescreen</PresentationFormat>
  <Paragraphs>61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Lucida Bright</vt:lpstr>
      <vt:lpstr>Office Theme</vt:lpstr>
      <vt:lpstr>The Greatness of God</vt:lpstr>
      <vt:lpstr>Plan</vt:lpstr>
      <vt:lpstr>Attributes of God</vt:lpstr>
      <vt:lpstr>Simplicity</vt:lpstr>
      <vt:lpstr>Aseity of God</vt:lpstr>
      <vt:lpstr>Omnis of God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Schubert, Keith</dc:creator>
  <cp:lastModifiedBy>Schubert, Keith</cp:lastModifiedBy>
  <cp:revision>23</cp:revision>
  <dcterms:created xsi:type="dcterms:W3CDTF">2026-08-12T20:14:34Z</dcterms:created>
  <dcterms:modified xsi:type="dcterms:W3CDTF">2026-09-30T22:28:46Z</dcterms:modified>
</cp:coreProperties>
</file>