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6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8" y="4889679"/>
            <a:ext cx="8613211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381D-7AC7-F0EA-A04B-B4E0D39C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2084F-E94C-4D40-3B70-DCCA055C7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5249</TotalTime>
  <Words>97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The Greatness of God</vt:lpstr>
      <vt:lpstr>Plan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22</cp:revision>
  <dcterms:created xsi:type="dcterms:W3CDTF">2026-08-12T20:14:34Z</dcterms:created>
  <dcterms:modified xsi:type="dcterms:W3CDTF">2026-09-30T17:56:13Z</dcterms:modified>
</cp:coreProperties>
</file>